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9" r:id="rId8"/>
    <p:sldId id="270" r:id="rId9"/>
    <p:sldId id="271" r:id="rId10"/>
    <p:sldId id="262" r:id="rId11"/>
    <p:sldId id="263" r:id="rId12"/>
    <p:sldId id="264" r:id="rId13"/>
    <p:sldId id="272" r:id="rId14"/>
    <p:sldId id="273" r:id="rId15"/>
    <p:sldId id="274" r:id="rId16"/>
    <p:sldId id="266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02C"/>
    <a:srgbClr val="AFAAB9"/>
    <a:srgbClr val="71758A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CB12E-21E2-D919-F9A2-3FDCDE8DF001}" v="1274" dt="2024-08-25T07:39:04.997"/>
    <p1510:client id="{7379C4A6-46CF-1F2F-166E-5001CECF1DF2}" v="160" dt="2024-08-26T06:16:15.591"/>
    <p1510:client id="{7FB55426-20A1-77B9-009A-96ADE203D6A7}" v="488" dt="2024-08-24T08:22:35.813"/>
    <p1510:client id="{EFCF44D2-66B7-5154-5D30-1B10E0CCF3ED}" v="407" dt="2024-08-24T09:28:14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6" autoAdjust="0"/>
    <p:restoredTop sz="94660"/>
  </p:normalViewPr>
  <p:slideViewPr>
    <p:cSldViewPr snapToGrid="0">
      <p:cViewPr>
        <p:scale>
          <a:sx n="66" d="100"/>
          <a:sy n="66" d="100"/>
        </p:scale>
        <p:origin x="3840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switha Kolla" userId="S::seswitha.kolla@ascendion.com::a73c7ed7-6f9a-4abe-991d-e5d9d78dfdf0" providerId="AD" clId="Web-{7FB55426-20A1-77B9-009A-96ADE203D6A7}"/>
    <pc:docChg chg="modSld">
      <pc:chgData name="Seswitha Kolla" userId="S::seswitha.kolla@ascendion.com::a73c7ed7-6f9a-4abe-991d-e5d9d78dfdf0" providerId="AD" clId="Web-{7FB55426-20A1-77B9-009A-96ADE203D6A7}" dt="2024-08-24T08:22:35.813" v="320"/>
      <pc:docMkLst>
        <pc:docMk/>
      </pc:docMkLst>
      <pc:sldChg chg="addSp modSp">
        <pc:chgData name="Seswitha Kolla" userId="S::seswitha.kolla@ascendion.com::a73c7ed7-6f9a-4abe-991d-e5d9d78dfdf0" providerId="AD" clId="Web-{7FB55426-20A1-77B9-009A-96ADE203D6A7}" dt="2024-08-24T07:08:46.981" v="152" actId="20577"/>
        <pc:sldMkLst>
          <pc:docMk/>
          <pc:sldMk cId="2026189810" sldId="259"/>
        </pc:sldMkLst>
        <pc:spChg chg="mod">
          <ac:chgData name="Seswitha Kolla" userId="S::seswitha.kolla@ascendion.com::a73c7ed7-6f9a-4abe-991d-e5d9d78dfdf0" providerId="AD" clId="Web-{7FB55426-20A1-77B9-009A-96ADE203D6A7}" dt="2024-08-24T07:05:25.241" v="83" actId="1076"/>
          <ac:spMkLst>
            <pc:docMk/>
            <pc:sldMk cId="2026189810" sldId="259"/>
            <ac:spMk id="2" creationId="{2B55063D-F1F4-B0DA-30AC-5261138A1501}"/>
          </ac:spMkLst>
        </pc:spChg>
        <pc:spChg chg="add mod">
          <ac:chgData name="Seswitha Kolla" userId="S::seswitha.kolla@ascendion.com::a73c7ed7-6f9a-4abe-991d-e5d9d78dfdf0" providerId="AD" clId="Web-{7FB55426-20A1-77B9-009A-96ADE203D6A7}" dt="2024-08-24T07:08:46.981" v="152" actId="20577"/>
          <ac:spMkLst>
            <pc:docMk/>
            <pc:sldMk cId="2026189810" sldId="259"/>
            <ac:spMk id="3" creationId="{B1391357-8E05-E259-77C4-A6EBE95C9884}"/>
          </ac:spMkLst>
        </pc:spChg>
        <pc:cxnChg chg="mod">
          <ac:chgData name="Seswitha Kolla" userId="S::seswitha.kolla@ascendion.com::a73c7ed7-6f9a-4abe-991d-e5d9d78dfdf0" providerId="AD" clId="Web-{7FB55426-20A1-77B9-009A-96ADE203D6A7}" dt="2024-08-24T07:05:30.444" v="84" actId="1076"/>
          <ac:cxnSpMkLst>
            <pc:docMk/>
            <pc:sldMk cId="2026189810" sldId="259"/>
            <ac:cxnSpMk id="7" creationId="{D891974B-0397-ACC8-37B6-992E943C7B33}"/>
          </ac:cxnSpMkLst>
        </pc:cxnChg>
      </pc:sldChg>
      <pc:sldChg chg="addSp delSp modSp">
        <pc:chgData name="Seswitha Kolla" userId="S::seswitha.kolla@ascendion.com::a73c7ed7-6f9a-4abe-991d-e5d9d78dfdf0" providerId="AD" clId="Web-{7FB55426-20A1-77B9-009A-96ADE203D6A7}" dt="2024-08-24T08:22:35.813" v="320"/>
        <pc:sldMkLst>
          <pc:docMk/>
          <pc:sldMk cId="1490347584" sldId="260"/>
        </pc:sldMkLst>
        <pc:spChg chg="mod">
          <ac:chgData name="Seswitha Kolla" userId="S::seswitha.kolla@ascendion.com::a73c7ed7-6f9a-4abe-991d-e5d9d78dfdf0" providerId="AD" clId="Web-{7FB55426-20A1-77B9-009A-96ADE203D6A7}" dt="2024-08-24T08:19:16.037" v="273" actId="1076"/>
          <ac:spMkLst>
            <pc:docMk/>
            <pc:sldMk cId="1490347584" sldId="260"/>
            <ac:spMk id="5" creationId="{C01421C8-8710-4BD4-4F97-DBEBDC45F2E5}"/>
          </ac:spMkLst>
        </pc:spChg>
        <pc:spChg chg="add del mod">
          <ac:chgData name="Seswitha Kolla" userId="S::seswitha.kolla@ascendion.com::a73c7ed7-6f9a-4abe-991d-e5d9d78dfdf0" providerId="AD" clId="Web-{7FB55426-20A1-77B9-009A-96ADE203D6A7}" dt="2024-08-24T07:46:28.779" v="227"/>
          <ac:spMkLst>
            <pc:docMk/>
            <pc:sldMk cId="1490347584" sldId="260"/>
            <ac:spMk id="8" creationId="{B9642CEA-7324-3E2B-6B8D-8114A0C5EE79}"/>
          </ac:spMkLst>
        </pc:spChg>
        <pc:spChg chg="add del mod">
          <ac:chgData name="Seswitha Kolla" userId="S::seswitha.kolla@ascendion.com::a73c7ed7-6f9a-4abe-991d-e5d9d78dfdf0" providerId="AD" clId="Web-{7FB55426-20A1-77B9-009A-96ADE203D6A7}" dt="2024-08-24T08:17:47.483" v="266"/>
          <ac:spMkLst>
            <pc:docMk/>
            <pc:sldMk cId="1490347584" sldId="260"/>
            <ac:spMk id="9" creationId="{F7A9CD88-4907-F97F-B2D6-394EC0428BB2}"/>
          </ac:spMkLst>
        </pc:spChg>
        <pc:spChg chg="add mod">
          <ac:chgData name="Seswitha Kolla" userId="S::seswitha.kolla@ascendion.com::a73c7ed7-6f9a-4abe-991d-e5d9d78dfdf0" providerId="AD" clId="Web-{7FB55426-20A1-77B9-009A-96ADE203D6A7}" dt="2024-08-24T08:20:59.259" v="318" actId="20577"/>
          <ac:spMkLst>
            <pc:docMk/>
            <pc:sldMk cId="1490347584" sldId="260"/>
            <ac:spMk id="76" creationId="{5B00A1C1-8E31-2A26-0761-2C1529C54C69}"/>
          </ac:spMkLst>
        </pc:spChg>
        <pc:graphicFrameChg chg="add del mod">
          <ac:chgData name="Seswitha Kolla" userId="S::seswitha.kolla@ascendion.com::a73c7ed7-6f9a-4abe-991d-e5d9d78dfdf0" providerId="AD" clId="Web-{7FB55426-20A1-77B9-009A-96ADE203D6A7}" dt="2024-08-24T08:19:10.974" v="271"/>
          <ac:graphicFrameMkLst>
            <pc:docMk/>
            <pc:sldMk cId="1490347584" sldId="260"/>
            <ac:graphicFrameMk id="11" creationId="{AF02F007-087F-8FEC-DD19-54309DC93BC3}"/>
          </ac:graphicFrameMkLst>
        </pc:graphicFrameChg>
        <pc:picChg chg="add del mod">
          <ac:chgData name="Seswitha Kolla" userId="S::seswitha.kolla@ascendion.com::a73c7ed7-6f9a-4abe-991d-e5d9d78dfdf0" providerId="AD" clId="Web-{7FB55426-20A1-77B9-009A-96ADE203D6A7}" dt="2024-08-24T07:36:24.307" v="196"/>
          <ac:picMkLst>
            <pc:docMk/>
            <pc:sldMk cId="1490347584" sldId="260"/>
            <ac:picMk id="2" creationId="{D624B506-3532-A5C4-BCAF-01D1CDB15D0E}"/>
          </ac:picMkLst>
        </pc:picChg>
        <pc:picChg chg="add del mod">
          <ac:chgData name="Seswitha Kolla" userId="S::seswitha.kolla@ascendion.com::a73c7ed7-6f9a-4abe-991d-e5d9d78dfdf0" providerId="AD" clId="Web-{7FB55426-20A1-77B9-009A-96ADE203D6A7}" dt="2024-08-24T07:36:51.729" v="205"/>
          <ac:picMkLst>
            <pc:docMk/>
            <pc:sldMk cId="1490347584" sldId="260"/>
            <ac:picMk id="6" creationId="{A95C5DE5-3C2E-B74D-4531-0C1DCCE1EF0D}"/>
          </ac:picMkLst>
        </pc:picChg>
        <pc:picChg chg="add del mod">
          <ac:chgData name="Seswitha Kolla" userId="S::seswitha.kolla@ascendion.com::a73c7ed7-6f9a-4abe-991d-e5d9d78dfdf0" providerId="AD" clId="Web-{7FB55426-20A1-77B9-009A-96ADE203D6A7}" dt="2024-08-24T08:22:35.813" v="320"/>
          <ac:picMkLst>
            <pc:docMk/>
            <pc:sldMk cId="1490347584" sldId="260"/>
            <ac:picMk id="7" creationId="{AB6D20CC-6ADC-B484-23AC-11944E6D066C}"/>
          </ac:picMkLst>
        </pc:picChg>
        <pc:cxnChg chg="mod">
          <ac:chgData name="Seswitha Kolla" userId="S::seswitha.kolla@ascendion.com::a73c7ed7-6f9a-4abe-991d-e5d9d78dfdf0" providerId="AD" clId="Web-{7FB55426-20A1-77B9-009A-96ADE203D6A7}" dt="2024-08-24T07:35:51.930" v="192" actId="1076"/>
          <ac:cxnSpMkLst>
            <pc:docMk/>
            <pc:sldMk cId="1490347584" sldId="260"/>
            <ac:cxnSpMk id="4" creationId="{822FF82F-5501-977F-6AAC-5D63218C99A4}"/>
          </ac:cxnSpMkLst>
        </pc:cxnChg>
      </pc:sldChg>
      <pc:sldChg chg="addSp delSp modSp">
        <pc:chgData name="Seswitha Kolla" userId="S::seswitha.kolla@ascendion.com::a73c7ed7-6f9a-4abe-991d-e5d9d78dfdf0" providerId="AD" clId="Web-{7FB55426-20A1-77B9-009A-96ADE203D6A7}" dt="2024-08-24T07:36:20.431" v="195"/>
        <pc:sldMkLst>
          <pc:docMk/>
          <pc:sldMk cId="3790339467" sldId="261"/>
        </pc:sldMkLst>
        <pc:picChg chg="add del mod">
          <ac:chgData name="Seswitha Kolla" userId="S::seswitha.kolla@ascendion.com::a73c7ed7-6f9a-4abe-991d-e5d9d78dfdf0" providerId="AD" clId="Web-{7FB55426-20A1-77B9-009A-96ADE203D6A7}" dt="2024-08-24T07:36:20.431" v="195"/>
          <ac:picMkLst>
            <pc:docMk/>
            <pc:sldMk cId="3790339467" sldId="261"/>
            <ac:picMk id="2" creationId="{354A1D6F-00B8-4574-3653-8154B263A010}"/>
          </ac:picMkLst>
        </pc:picChg>
      </pc:sldChg>
      <pc:sldChg chg="addSp delSp modSp">
        <pc:chgData name="Seswitha Kolla" userId="S::seswitha.kolla@ascendion.com::a73c7ed7-6f9a-4abe-991d-e5d9d78dfdf0" providerId="AD" clId="Web-{7FB55426-20A1-77B9-009A-96ADE203D6A7}" dt="2024-08-24T07:14:18.572" v="186" actId="1076"/>
        <pc:sldMkLst>
          <pc:docMk/>
          <pc:sldMk cId="962102035" sldId="267"/>
        </pc:sldMkLst>
        <pc:spChg chg="add mod">
          <ac:chgData name="Seswitha Kolla" userId="S::seswitha.kolla@ascendion.com::a73c7ed7-6f9a-4abe-991d-e5d9d78dfdf0" providerId="AD" clId="Web-{7FB55426-20A1-77B9-009A-96ADE203D6A7}" dt="2024-08-24T07:14:14.650" v="185" actId="14100"/>
          <ac:spMkLst>
            <pc:docMk/>
            <pc:sldMk cId="962102035" sldId="267"/>
            <ac:spMk id="2" creationId="{A6C82332-C44E-44C2-3E54-F61AE57E7124}"/>
          </ac:spMkLst>
        </pc:spChg>
        <pc:spChg chg="mod">
          <ac:chgData name="Seswitha Kolla" userId="S::seswitha.kolla@ascendion.com::a73c7ed7-6f9a-4abe-991d-e5d9d78dfdf0" providerId="AD" clId="Web-{7FB55426-20A1-77B9-009A-96ADE203D6A7}" dt="2024-08-24T07:12:13.659" v="159" actId="1076"/>
          <ac:spMkLst>
            <pc:docMk/>
            <pc:sldMk cId="962102035" sldId="267"/>
            <ac:spMk id="6" creationId="{0D730E22-84C3-33DE-6F74-CB73EF6B951D}"/>
          </ac:spMkLst>
        </pc:spChg>
        <pc:picChg chg="add del mod">
          <ac:chgData name="Seswitha Kolla" userId="S::seswitha.kolla@ascendion.com::a73c7ed7-6f9a-4abe-991d-e5d9d78dfdf0" providerId="AD" clId="Web-{7FB55426-20A1-77B9-009A-96ADE203D6A7}" dt="2024-08-24T07:14:18.572" v="186" actId="1076"/>
          <ac:picMkLst>
            <pc:docMk/>
            <pc:sldMk cId="962102035" sldId="267"/>
            <ac:picMk id="4" creationId="{37D42EBD-34CB-B25E-42E2-257C43629CBF}"/>
          </ac:picMkLst>
        </pc:picChg>
        <pc:picChg chg="mod">
          <ac:chgData name="Seswitha Kolla" userId="S::seswitha.kolla@ascendion.com::a73c7ed7-6f9a-4abe-991d-e5d9d78dfdf0" providerId="AD" clId="Web-{7FB55426-20A1-77B9-009A-96ADE203D6A7}" dt="2024-08-24T07:12:18.221" v="160" actId="1076"/>
          <ac:picMkLst>
            <pc:docMk/>
            <pc:sldMk cId="962102035" sldId="267"/>
            <ac:picMk id="13" creationId="{D9FC0F81-B480-D9C4-934C-7D63DE92E092}"/>
          </ac:picMkLst>
        </pc:picChg>
        <pc:cxnChg chg="mod">
          <ac:chgData name="Seswitha Kolla" userId="S::seswitha.kolla@ascendion.com::a73c7ed7-6f9a-4abe-991d-e5d9d78dfdf0" providerId="AD" clId="Web-{7FB55426-20A1-77B9-009A-96ADE203D6A7}" dt="2024-08-24T07:12:22.503" v="161" actId="1076"/>
          <ac:cxnSpMkLst>
            <pc:docMk/>
            <pc:sldMk cId="962102035" sldId="267"/>
            <ac:cxnSpMk id="18" creationId="{CCF4FCA6-FB82-1914-FF20-DF179A378A62}"/>
          </ac:cxnSpMkLst>
        </pc:cxnChg>
      </pc:sldChg>
    </pc:docChg>
  </pc:docChgLst>
  <pc:docChgLst>
    <pc:chgData name="Seswitha Kolla" userId="S::seswitha.kolla@ascendion.com::a73c7ed7-6f9a-4abe-991d-e5d9d78dfdf0" providerId="AD" clId="Web-{7379C4A6-46CF-1F2F-166E-5001CECF1DF2}"/>
    <pc:docChg chg="modSld">
      <pc:chgData name="Seswitha Kolla" userId="S::seswitha.kolla@ascendion.com::a73c7ed7-6f9a-4abe-991d-e5d9d78dfdf0" providerId="AD" clId="Web-{7379C4A6-46CF-1F2F-166E-5001CECF1DF2}" dt="2024-08-26T06:16:15.591" v="74" actId="20577"/>
      <pc:docMkLst>
        <pc:docMk/>
      </pc:docMkLst>
      <pc:sldChg chg="modSp">
        <pc:chgData name="Seswitha Kolla" userId="S::seswitha.kolla@ascendion.com::a73c7ed7-6f9a-4abe-991d-e5d9d78dfdf0" providerId="AD" clId="Web-{7379C4A6-46CF-1F2F-166E-5001CECF1DF2}" dt="2024-08-26T06:16:15.591" v="74" actId="20577"/>
        <pc:sldMkLst>
          <pc:docMk/>
          <pc:sldMk cId="2189389533" sldId="257"/>
        </pc:sldMkLst>
        <pc:spChg chg="mod">
          <ac:chgData name="Seswitha Kolla" userId="S::seswitha.kolla@ascendion.com::a73c7ed7-6f9a-4abe-991d-e5d9d78dfdf0" providerId="AD" clId="Web-{7379C4A6-46CF-1F2F-166E-5001CECF1DF2}" dt="2024-08-26T06:16:15.591" v="74" actId="20577"/>
          <ac:spMkLst>
            <pc:docMk/>
            <pc:sldMk cId="2189389533" sldId="257"/>
            <ac:spMk id="7" creationId="{7F9B1C4D-84C8-31FA-3922-10AC6E28778E}"/>
          </ac:spMkLst>
        </pc:spChg>
      </pc:sldChg>
    </pc:docChg>
  </pc:docChgLst>
  <pc:docChgLst>
    <pc:chgData name="Seswitha Kolla" userId="S::seswitha.kolla@ascendion.com::a73c7ed7-6f9a-4abe-991d-e5d9d78dfdf0" providerId="AD" clId="Web-{B928A480-361A-8C9C-3E17-A4F7D6FA589C}"/>
    <pc:docChg chg="modSld">
      <pc:chgData name="Seswitha Kolla" userId="S::seswitha.kolla@ascendion.com::a73c7ed7-6f9a-4abe-991d-e5d9d78dfdf0" providerId="AD" clId="Web-{B928A480-361A-8C9C-3E17-A4F7D6FA589C}" dt="2024-08-23T13:28:37.758" v="125" actId="20577"/>
      <pc:docMkLst>
        <pc:docMk/>
      </pc:docMkLst>
      <pc:sldChg chg="delSp modSp">
        <pc:chgData name="Seswitha Kolla" userId="S::seswitha.kolla@ascendion.com::a73c7ed7-6f9a-4abe-991d-e5d9d78dfdf0" providerId="AD" clId="Web-{B928A480-361A-8C9C-3E17-A4F7D6FA589C}" dt="2024-08-23T13:28:37.758" v="125" actId="20577"/>
        <pc:sldMkLst>
          <pc:docMk/>
          <pc:sldMk cId="2189389533" sldId="257"/>
        </pc:sldMkLst>
        <pc:spChg chg="mod">
          <ac:chgData name="Seswitha Kolla" userId="S::seswitha.kolla@ascendion.com::a73c7ed7-6f9a-4abe-991d-e5d9d78dfdf0" providerId="AD" clId="Web-{B928A480-361A-8C9C-3E17-A4F7D6FA589C}" dt="2024-08-23T13:21:59.088" v="71" actId="1076"/>
          <ac:spMkLst>
            <pc:docMk/>
            <pc:sldMk cId="2189389533" sldId="257"/>
            <ac:spMk id="2" creationId="{C5ADA6FF-6F44-C06C-54EB-E08AF6143311}"/>
          </ac:spMkLst>
        </pc:spChg>
        <pc:spChg chg="del mod">
          <ac:chgData name="Seswitha Kolla" userId="S::seswitha.kolla@ascendion.com::a73c7ed7-6f9a-4abe-991d-e5d9d78dfdf0" providerId="AD" clId="Web-{B928A480-361A-8C9C-3E17-A4F7D6FA589C}" dt="2024-08-23T13:21:37.383" v="70"/>
          <ac:spMkLst>
            <pc:docMk/>
            <pc:sldMk cId="2189389533" sldId="257"/>
            <ac:spMk id="3" creationId="{DC974569-3E72-209E-3294-60EB4C694B43}"/>
          </ac:spMkLst>
        </pc:spChg>
        <pc:spChg chg="mod">
          <ac:chgData name="Seswitha Kolla" userId="S::seswitha.kolla@ascendion.com::a73c7ed7-6f9a-4abe-991d-e5d9d78dfdf0" providerId="AD" clId="Web-{B928A480-361A-8C9C-3E17-A4F7D6FA589C}" dt="2024-08-23T13:17:40.350" v="12" actId="14100"/>
          <ac:spMkLst>
            <pc:docMk/>
            <pc:sldMk cId="2189389533" sldId="257"/>
            <ac:spMk id="4" creationId="{518A408B-108E-8EA9-DA0A-9F0FA1CD9B17}"/>
          </ac:spMkLst>
        </pc:spChg>
        <pc:spChg chg="mod">
          <ac:chgData name="Seswitha Kolla" userId="S::seswitha.kolla@ascendion.com::a73c7ed7-6f9a-4abe-991d-e5d9d78dfdf0" providerId="AD" clId="Web-{B928A480-361A-8C9C-3E17-A4F7D6FA589C}" dt="2024-08-23T13:17:58.008" v="27" actId="20577"/>
          <ac:spMkLst>
            <pc:docMk/>
            <pc:sldMk cId="2189389533" sldId="257"/>
            <ac:spMk id="5" creationId="{F86A3C17-90A3-F93F-5D84-D3D378E1ACB2}"/>
          </ac:spMkLst>
        </pc:spChg>
        <pc:spChg chg="mod">
          <ac:chgData name="Seswitha Kolla" userId="S::seswitha.kolla@ascendion.com::a73c7ed7-6f9a-4abe-991d-e5d9d78dfdf0" providerId="AD" clId="Web-{B928A480-361A-8C9C-3E17-A4F7D6FA589C}" dt="2024-08-23T13:20:12.549" v="66" actId="20577"/>
          <ac:spMkLst>
            <pc:docMk/>
            <pc:sldMk cId="2189389533" sldId="257"/>
            <ac:spMk id="6" creationId="{A55AE72A-AEC0-D00B-117C-50F93D7FACDF}"/>
          </ac:spMkLst>
        </pc:spChg>
        <pc:spChg chg="mod">
          <ac:chgData name="Seswitha Kolla" userId="S::seswitha.kolla@ascendion.com::a73c7ed7-6f9a-4abe-991d-e5d9d78dfdf0" providerId="AD" clId="Web-{B928A480-361A-8C9C-3E17-A4F7D6FA589C}" dt="2024-08-23T13:28:37.758" v="125" actId="20577"/>
          <ac:spMkLst>
            <pc:docMk/>
            <pc:sldMk cId="2189389533" sldId="257"/>
            <ac:spMk id="7" creationId="{7F9B1C4D-84C8-31FA-3922-10AC6E28778E}"/>
          </ac:spMkLst>
        </pc:spChg>
      </pc:sldChg>
      <pc:sldChg chg="modSp">
        <pc:chgData name="Seswitha Kolla" userId="S::seswitha.kolla@ascendion.com::a73c7ed7-6f9a-4abe-991d-e5d9d78dfdf0" providerId="AD" clId="Web-{B928A480-361A-8C9C-3E17-A4F7D6FA589C}" dt="2024-08-23T13:22:51.248" v="103" actId="20577"/>
        <pc:sldMkLst>
          <pc:docMk/>
          <pc:sldMk cId="962102035" sldId="267"/>
        </pc:sldMkLst>
        <pc:spChg chg="mod">
          <ac:chgData name="Seswitha Kolla" userId="S::seswitha.kolla@ascendion.com::a73c7ed7-6f9a-4abe-991d-e5d9d78dfdf0" providerId="AD" clId="Web-{B928A480-361A-8C9C-3E17-A4F7D6FA589C}" dt="2024-08-23T13:22:51.248" v="103" actId="20577"/>
          <ac:spMkLst>
            <pc:docMk/>
            <pc:sldMk cId="962102035" sldId="267"/>
            <ac:spMk id="6" creationId="{0D730E22-84C3-33DE-6F74-CB73EF6B951D}"/>
          </ac:spMkLst>
        </pc:spChg>
      </pc:sldChg>
    </pc:docChg>
  </pc:docChgLst>
  <pc:docChgLst>
    <pc:chgData name="Seswitha Kolla" userId="S::seswitha.kolla@ascendion.com::a73c7ed7-6f9a-4abe-991d-e5d9d78dfdf0" providerId="AD" clId="Web-{EFCF44D2-66B7-5154-5D30-1B10E0CCF3ED}"/>
    <pc:docChg chg="addSld modSld">
      <pc:chgData name="Seswitha Kolla" userId="S::seswitha.kolla@ascendion.com::a73c7ed7-6f9a-4abe-991d-e5d9d78dfdf0" providerId="AD" clId="Web-{EFCF44D2-66B7-5154-5D30-1B10E0CCF3ED}" dt="2024-08-24T09:28:14.225" v="314" actId="1076"/>
      <pc:docMkLst>
        <pc:docMk/>
      </pc:docMkLst>
      <pc:sldChg chg="addSp delSp modSp">
        <pc:chgData name="Seswitha Kolla" userId="S::seswitha.kolla@ascendion.com::a73c7ed7-6f9a-4abe-991d-e5d9d78dfdf0" providerId="AD" clId="Web-{EFCF44D2-66B7-5154-5D30-1B10E0CCF3ED}" dt="2024-08-24T08:53:25.838" v="48" actId="1076"/>
        <pc:sldMkLst>
          <pc:docMk/>
          <pc:sldMk cId="1490347584" sldId="260"/>
        </pc:sldMkLst>
        <pc:spChg chg="add del mod">
          <ac:chgData name="Seswitha Kolla" userId="S::seswitha.kolla@ascendion.com::a73c7ed7-6f9a-4abe-991d-e5d9d78dfdf0" providerId="AD" clId="Web-{EFCF44D2-66B7-5154-5D30-1B10E0CCF3ED}" dt="2024-08-24T08:52:56.806" v="47" actId="14100"/>
          <ac:spMkLst>
            <pc:docMk/>
            <pc:sldMk cId="1490347584" sldId="260"/>
            <ac:spMk id="2" creationId="{F9C1F255-488D-7E1B-FD2C-1E4D41704E2C}"/>
          </ac:spMkLst>
        </pc:spChg>
        <pc:spChg chg="mod">
          <ac:chgData name="Seswitha Kolla" userId="S::seswitha.kolla@ascendion.com::a73c7ed7-6f9a-4abe-991d-e5d9d78dfdf0" providerId="AD" clId="Web-{EFCF44D2-66B7-5154-5D30-1B10E0CCF3ED}" dt="2024-08-24T08:46:54.421" v="1"/>
          <ac:spMkLst>
            <pc:docMk/>
            <pc:sldMk cId="1490347584" sldId="260"/>
            <ac:spMk id="5" creationId="{C01421C8-8710-4BD4-4F97-DBEBDC45F2E5}"/>
          </ac:spMkLst>
        </pc:spChg>
        <pc:spChg chg="mod">
          <ac:chgData name="Seswitha Kolla" userId="S::seswitha.kolla@ascendion.com::a73c7ed7-6f9a-4abe-991d-e5d9d78dfdf0" providerId="AD" clId="Web-{EFCF44D2-66B7-5154-5D30-1B10E0CCF3ED}" dt="2024-08-24T08:49:36.629" v="28" actId="1076"/>
          <ac:spMkLst>
            <pc:docMk/>
            <pc:sldMk cId="1490347584" sldId="260"/>
            <ac:spMk id="76" creationId="{5B00A1C1-8E31-2A26-0761-2C1529C54C69}"/>
          </ac:spMkLst>
        </pc:spChg>
        <pc:graphicFrameChg chg="add del">
          <ac:chgData name="Seswitha Kolla" userId="S::seswitha.kolla@ascendion.com::a73c7ed7-6f9a-4abe-991d-e5d9d78dfdf0" providerId="AD" clId="Web-{EFCF44D2-66B7-5154-5D30-1B10E0CCF3ED}" dt="2024-08-24T08:51:40.851" v="37"/>
          <ac:graphicFrameMkLst>
            <pc:docMk/>
            <pc:sldMk cId="1490347584" sldId="260"/>
            <ac:graphicFrameMk id="78" creationId="{39CD37CE-9FA2-BEDB-CB8B-53C9D2C7D421}"/>
          </ac:graphicFrameMkLst>
        </pc:graphicFrameChg>
        <pc:graphicFrameChg chg="add del">
          <ac:chgData name="Seswitha Kolla" userId="S::seswitha.kolla@ascendion.com::a73c7ed7-6f9a-4abe-991d-e5d9d78dfdf0" providerId="AD" clId="Web-{EFCF44D2-66B7-5154-5D30-1B10E0CCF3ED}" dt="2024-08-24T08:51:53.820" v="39"/>
          <ac:graphicFrameMkLst>
            <pc:docMk/>
            <pc:sldMk cId="1490347584" sldId="260"/>
            <ac:graphicFrameMk id="80" creationId="{66AA1A61-5EF4-63CC-D73F-7FC003CC8C03}"/>
          </ac:graphicFrameMkLst>
        </pc:graphicFrameChg>
        <pc:graphicFrameChg chg="add del">
          <ac:chgData name="Seswitha Kolla" userId="S::seswitha.kolla@ascendion.com::a73c7ed7-6f9a-4abe-991d-e5d9d78dfdf0" providerId="AD" clId="Web-{EFCF44D2-66B7-5154-5D30-1B10E0CCF3ED}" dt="2024-08-24T08:52:29.024" v="41"/>
          <ac:graphicFrameMkLst>
            <pc:docMk/>
            <pc:sldMk cId="1490347584" sldId="260"/>
            <ac:graphicFrameMk id="82" creationId="{160DDE14-2ED6-1E30-F523-76211B155188}"/>
          </ac:graphicFrameMkLst>
        </pc:graphicFrameChg>
        <pc:picChg chg="add mod">
          <ac:chgData name="Seswitha Kolla" userId="S::seswitha.kolla@ascendion.com::a73c7ed7-6f9a-4abe-991d-e5d9d78dfdf0" providerId="AD" clId="Web-{EFCF44D2-66B7-5154-5D30-1B10E0CCF3ED}" dt="2024-08-24T08:53:25.838" v="48" actId="1076"/>
          <ac:picMkLst>
            <pc:docMk/>
            <pc:sldMk cId="1490347584" sldId="260"/>
            <ac:picMk id="6" creationId="{5C30FCD5-31EB-DA98-4F64-B6BF88F3DEC9}"/>
          </ac:picMkLst>
        </pc:picChg>
        <pc:cxnChg chg="mod">
          <ac:chgData name="Seswitha Kolla" userId="S::seswitha.kolla@ascendion.com::a73c7ed7-6f9a-4abe-991d-e5d9d78dfdf0" providerId="AD" clId="Web-{EFCF44D2-66B7-5154-5D30-1B10E0CCF3ED}" dt="2024-08-24T08:49:31.988" v="27" actId="1076"/>
          <ac:cxnSpMkLst>
            <pc:docMk/>
            <pc:sldMk cId="1490347584" sldId="260"/>
            <ac:cxnSpMk id="4" creationId="{822FF82F-5501-977F-6AAC-5D63218C99A4}"/>
          </ac:cxnSpMkLst>
        </pc:cxnChg>
      </pc:sldChg>
      <pc:sldChg chg="addSp delSp modSp">
        <pc:chgData name="Seswitha Kolla" userId="S::seswitha.kolla@ascendion.com::a73c7ed7-6f9a-4abe-991d-e5d9d78dfdf0" providerId="AD" clId="Web-{EFCF44D2-66B7-5154-5D30-1B10E0CCF3ED}" dt="2024-08-24T09:01:34.554" v="115" actId="20577"/>
        <pc:sldMkLst>
          <pc:docMk/>
          <pc:sldMk cId="3790339467" sldId="261"/>
        </pc:sldMkLst>
        <pc:spChg chg="add mod">
          <ac:chgData name="Seswitha Kolla" userId="S::seswitha.kolla@ascendion.com::a73c7ed7-6f9a-4abe-991d-e5d9d78dfdf0" providerId="AD" clId="Web-{EFCF44D2-66B7-5154-5D30-1B10E0CCF3ED}" dt="2024-08-24T08:59:43.504" v="100" actId="1076"/>
          <ac:spMkLst>
            <pc:docMk/>
            <pc:sldMk cId="3790339467" sldId="261"/>
            <ac:spMk id="3" creationId="{DFC623A8-94C4-1BEC-CB06-80C09EF9CDA3}"/>
          </ac:spMkLst>
        </pc:spChg>
        <pc:spChg chg="add del">
          <ac:chgData name="Seswitha Kolla" userId="S::seswitha.kolla@ascendion.com::a73c7ed7-6f9a-4abe-991d-e5d9d78dfdf0" providerId="AD" clId="Web-{EFCF44D2-66B7-5154-5D30-1B10E0CCF3ED}" dt="2024-08-24T08:53:35.166" v="51"/>
          <ac:spMkLst>
            <pc:docMk/>
            <pc:sldMk cId="3790339467" sldId="261"/>
            <ac:spMk id="8" creationId="{B1262DBF-B783-B464-F4EE-3EBD911DE85B}"/>
          </ac:spMkLst>
        </pc:spChg>
        <pc:spChg chg="add del mod">
          <ac:chgData name="Seswitha Kolla" userId="S::seswitha.kolla@ascendion.com::a73c7ed7-6f9a-4abe-991d-e5d9d78dfdf0" providerId="AD" clId="Web-{EFCF44D2-66B7-5154-5D30-1B10E0CCF3ED}" dt="2024-08-24T08:58:49.690" v="92"/>
          <ac:spMkLst>
            <pc:docMk/>
            <pc:sldMk cId="3790339467" sldId="261"/>
            <ac:spMk id="10" creationId="{88C0D633-4EA7-1107-8BEB-0281E1DDC34B}"/>
          </ac:spMkLst>
        </pc:spChg>
        <pc:spChg chg="add del mod">
          <ac:chgData name="Seswitha Kolla" userId="S::seswitha.kolla@ascendion.com::a73c7ed7-6f9a-4abe-991d-e5d9d78dfdf0" providerId="AD" clId="Web-{EFCF44D2-66B7-5154-5D30-1B10E0CCF3ED}" dt="2024-08-24T08:58:46.721" v="91"/>
          <ac:spMkLst>
            <pc:docMk/>
            <pc:sldMk cId="3790339467" sldId="261"/>
            <ac:spMk id="11" creationId="{038EC9F0-07A1-8CB5-FF2F-5C69E6671D58}"/>
          </ac:spMkLst>
        </pc:spChg>
        <pc:spChg chg="add mod">
          <ac:chgData name="Seswitha Kolla" userId="S::seswitha.kolla@ascendion.com::a73c7ed7-6f9a-4abe-991d-e5d9d78dfdf0" providerId="AD" clId="Web-{EFCF44D2-66B7-5154-5D30-1B10E0CCF3ED}" dt="2024-08-24T09:01:34.554" v="115" actId="20577"/>
          <ac:spMkLst>
            <pc:docMk/>
            <pc:sldMk cId="3790339467" sldId="261"/>
            <ac:spMk id="12" creationId="{46DBA275-C329-9B3C-5903-31E30AB47BE4}"/>
          </ac:spMkLst>
        </pc:spChg>
        <pc:spChg chg="add del">
          <ac:chgData name="Seswitha Kolla" userId="S::seswitha.kolla@ascendion.com::a73c7ed7-6f9a-4abe-991d-e5d9d78dfdf0" providerId="AD" clId="Web-{EFCF44D2-66B7-5154-5D30-1B10E0CCF3ED}" dt="2024-08-24T08:59:08.988" v="95"/>
          <ac:spMkLst>
            <pc:docMk/>
            <pc:sldMk cId="3790339467" sldId="261"/>
            <ac:spMk id="13" creationId="{2764A06F-63A1-125C-B4CE-DF21A4C8A95A}"/>
          </ac:spMkLst>
        </pc:spChg>
        <pc:picChg chg="add mod">
          <ac:chgData name="Seswitha Kolla" userId="S::seswitha.kolla@ascendion.com::a73c7ed7-6f9a-4abe-991d-e5d9d78dfdf0" providerId="AD" clId="Web-{EFCF44D2-66B7-5154-5D30-1B10E0CCF3ED}" dt="2024-08-24T09:01:20.522" v="113" actId="1076"/>
          <ac:picMkLst>
            <pc:docMk/>
            <pc:sldMk cId="3790339467" sldId="261"/>
            <ac:picMk id="9" creationId="{8CEAEB2B-9928-9B64-C124-4390265711CE}"/>
          </ac:picMkLst>
        </pc:picChg>
        <pc:cxnChg chg="mod">
          <ac:chgData name="Seswitha Kolla" userId="S::seswitha.kolla@ascendion.com::a73c7ed7-6f9a-4abe-991d-e5d9d78dfdf0" providerId="AD" clId="Web-{EFCF44D2-66B7-5154-5D30-1B10E0CCF3ED}" dt="2024-08-24T08:59:47.285" v="101" actId="1076"/>
          <ac:cxnSpMkLst>
            <pc:docMk/>
            <pc:sldMk cId="3790339467" sldId="261"/>
            <ac:cxnSpMk id="7" creationId="{231B970E-992F-42D0-4FC1-CB5C276E94F2}"/>
          </ac:cxnSpMkLst>
        </pc:cxnChg>
      </pc:sldChg>
      <pc:sldChg chg="addSp modSp">
        <pc:chgData name="Seswitha Kolla" userId="S::seswitha.kolla@ascendion.com::a73c7ed7-6f9a-4abe-991d-e5d9d78dfdf0" providerId="AD" clId="Web-{EFCF44D2-66B7-5154-5D30-1B10E0CCF3ED}" dt="2024-08-24T09:28:14.225" v="314" actId="1076"/>
        <pc:sldMkLst>
          <pc:docMk/>
          <pc:sldMk cId="1952212516" sldId="266"/>
        </pc:sldMkLst>
        <pc:spChg chg="add mod">
          <ac:chgData name="Seswitha Kolla" userId="S::seswitha.kolla@ascendion.com::a73c7ed7-6f9a-4abe-991d-e5d9d78dfdf0" providerId="AD" clId="Web-{EFCF44D2-66B7-5154-5D30-1B10E0CCF3ED}" dt="2024-08-24T09:28:14.225" v="314" actId="1076"/>
          <ac:spMkLst>
            <pc:docMk/>
            <pc:sldMk cId="1952212516" sldId="266"/>
            <ac:spMk id="2" creationId="{C91E8154-7354-3852-EDBF-31B6042E40B5}"/>
          </ac:spMkLst>
        </pc:spChg>
        <pc:spChg chg="mod">
          <ac:chgData name="Seswitha Kolla" userId="S::seswitha.kolla@ascendion.com::a73c7ed7-6f9a-4abe-991d-e5d9d78dfdf0" providerId="AD" clId="Web-{EFCF44D2-66B7-5154-5D30-1B10E0CCF3ED}" dt="2024-08-24T09:27:29.645" v="308" actId="20577"/>
          <ac:spMkLst>
            <pc:docMk/>
            <pc:sldMk cId="1952212516" sldId="266"/>
            <ac:spMk id="10" creationId="{ED5B1590-8954-6EF1-A6C9-785B3FD80545}"/>
          </ac:spMkLst>
        </pc:spChg>
      </pc:sldChg>
      <pc:sldChg chg="addSp modSp">
        <pc:chgData name="Seswitha Kolla" userId="S::seswitha.kolla@ascendion.com::a73c7ed7-6f9a-4abe-991d-e5d9d78dfdf0" providerId="AD" clId="Web-{EFCF44D2-66B7-5154-5D30-1B10E0CCF3ED}" dt="2024-08-24T09:19:56.790" v="212" actId="20577"/>
        <pc:sldMkLst>
          <pc:docMk/>
          <pc:sldMk cId="3533707223" sldId="269"/>
        </pc:sldMkLst>
        <pc:spChg chg="add mod">
          <ac:chgData name="Seswitha Kolla" userId="S::seswitha.kolla@ascendion.com::a73c7ed7-6f9a-4abe-991d-e5d9d78dfdf0" providerId="AD" clId="Web-{EFCF44D2-66B7-5154-5D30-1B10E0CCF3ED}" dt="2024-08-24T09:16:10.581" v="133" actId="20577"/>
          <ac:spMkLst>
            <pc:docMk/>
            <pc:sldMk cId="3533707223" sldId="269"/>
            <ac:spMk id="3" creationId="{98C919F7-C362-F339-7D57-78F8312ACFC9}"/>
          </ac:spMkLst>
        </pc:spChg>
        <pc:spChg chg="add mod">
          <ac:chgData name="Seswitha Kolla" userId="S::seswitha.kolla@ascendion.com::a73c7ed7-6f9a-4abe-991d-e5d9d78dfdf0" providerId="AD" clId="Web-{EFCF44D2-66B7-5154-5D30-1B10E0CCF3ED}" dt="2024-08-24T09:17:57.662" v="194" actId="14100"/>
          <ac:spMkLst>
            <pc:docMk/>
            <pc:sldMk cId="3533707223" sldId="269"/>
            <ac:spMk id="4" creationId="{2B2892B7-B3A9-B2C2-0FEC-64E9988886AA}"/>
          </ac:spMkLst>
        </pc:spChg>
        <pc:spChg chg="add mod">
          <ac:chgData name="Seswitha Kolla" userId="S::seswitha.kolla@ascendion.com::a73c7ed7-6f9a-4abe-991d-e5d9d78dfdf0" providerId="AD" clId="Web-{EFCF44D2-66B7-5154-5D30-1B10E0CCF3ED}" dt="2024-08-24T09:19:56.790" v="212" actId="20577"/>
          <ac:spMkLst>
            <pc:docMk/>
            <pc:sldMk cId="3533707223" sldId="269"/>
            <ac:spMk id="5" creationId="{0C95923F-0E83-A899-CE25-DF3DDC6E7621}"/>
          </ac:spMkLst>
        </pc:spChg>
      </pc:sldChg>
      <pc:sldChg chg="addSp delSp modSp">
        <pc:chgData name="Seswitha Kolla" userId="S::seswitha.kolla@ascendion.com::a73c7ed7-6f9a-4abe-991d-e5d9d78dfdf0" providerId="AD" clId="Web-{EFCF44D2-66B7-5154-5D30-1B10E0CCF3ED}" dt="2024-08-24T09:25:29.986" v="277" actId="20577"/>
        <pc:sldMkLst>
          <pc:docMk/>
          <pc:sldMk cId="2529310794" sldId="270"/>
        </pc:sldMkLst>
        <pc:spChg chg="add">
          <ac:chgData name="Seswitha Kolla" userId="S::seswitha.kolla@ascendion.com::a73c7ed7-6f9a-4abe-991d-e5d9d78dfdf0" providerId="AD" clId="Web-{EFCF44D2-66B7-5154-5D30-1B10E0CCF3ED}" dt="2024-08-24T09:20:19.712" v="213"/>
          <ac:spMkLst>
            <pc:docMk/>
            <pc:sldMk cId="2529310794" sldId="270"/>
            <ac:spMk id="3" creationId="{F9D26B0E-B946-528A-A0A1-B7B6954A4FAD}"/>
          </ac:spMkLst>
        </pc:spChg>
        <pc:spChg chg="add del mod">
          <ac:chgData name="Seswitha Kolla" userId="S::seswitha.kolla@ascendion.com::a73c7ed7-6f9a-4abe-991d-e5d9d78dfdf0" providerId="AD" clId="Web-{EFCF44D2-66B7-5154-5D30-1B10E0CCF3ED}" dt="2024-08-24T09:21:28.948" v="227"/>
          <ac:spMkLst>
            <pc:docMk/>
            <pc:sldMk cId="2529310794" sldId="270"/>
            <ac:spMk id="4" creationId="{DF608594-F83F-B23F-A03E-4D5BB73C9CBB}"/>
          </ac:spMkLst>
        </pc:spChg>
        <pc:spChg chg="add mod">
          <ac:chgData name="Seswitha Kolla" userId="S::seswitha.kolla@ascendion.com::a73c7ed7-6f9a-4abe-991d-e5d9d78dfdf0" providerId="AD" clId="Web-{EFCF44D2-66B7-5154-5D30-1B10E0CCF3ED}" dt="2024-08-24T09:25:29.986" v="277" actId="20577"/>
          <ac:spMkLst>
            <pc:docMk/>
            <pc:sldMk cId="2529310794" sldId="270"/>
            <ac:spMk id="7" creationId="{056B626D-CC0F-10EA-D237-4FFE30077A22}"/>
          </ac:spMkLst>
        </pc:spChg>
        <pc:picChg chg="mod">
          <ac:chgData name="Seswitha Kolla" userId="S::seswitha.kolla@ascendion.com::a73c7ed7-6f9a-4abe-991d-e5d9d78dfdf0" providerId="AD" clId="Web-{EFCF44D2-66B7-5154-5D30-1B10E0CCF3ED}" dt="2024-08-24T09:21:49.762" v="231" actId="14100"/>
          <ac:picMkLst>
            <pc:docMk/>
            <pc:sldMk cId="2529310794" sldId="270"/>
            <ac:picMk id="12" creationId="{EDD7E996-EBDA-600B-6F4E-E7CCCABF86A6}"/>
          </ac:picMkLst>
        </pc:picChg>
      </pc:sldChg>
      <pc:sldChg chg="addSp delSp modSp new">
        <pc:chgData name="Seswitha Kolla" userId="S::seswitha.kolla@ascendion.com::a73c7ed7-6f9a-4abe-991d-e5d9d78dfdf0" providerId="AD" clId="Web-{EFCF44D2-66B7-5154-5D30-1B10E0CCF3ED}" dt="2024-08-24T09:26:17.159" v="306" actId="20577"/>
        <pc:sldMkLst>
          <pc:docMk/>
          <pc:sldMk cId="1593484236" sldId="271"/>
        </pc:sldMkLst>
        <pc:spChg chg="add">
          <ac:chgData name="Seswitha Kolla" userId="S::seswitha.kolla@ascendion.com::a73c7ed7-6f9a-4abe-991d-e5d9d78dfdf0" providerId="AD" clId="Web-{EFCF44D2-66B7-5154-5D30-1B10E0CCF3ED}" dt="2024-08-24T09:23:37.077" v="245"/>
          <ac:spMkLst>
            <pc:docMk/>
            <pc:sldMk cId="1593484236" sldId="271"/>
            <ac:spMk id="7" creationId="{730230F2-4798-469A-72B5-8572CFE20217}"/>
          </ac:spMkLst>
        </pc:spChg>
        <pc:spChg chg="add mod">
          <ac:chgData name="Seswitha Kolla" userId="S::seswitha.kolla@ascendion.com::a73c7ed7-6f9a-4abe-991d-e5d9d78dfdf0" providerId="AD" clId="Web-{EFCF44D2-66B7-5154-5D30-1B10E0CCF3ED}" dt="2024-08-24T09:26:17.159" v="306" actId="20577"/>
          <ac:spMkLst>
            <pc:docMk/>
            <pc:sldMk cId="1593484236" sldId="271"/>
            <ac:spMk id="8" creationId="{99325BF2-7ABF-54A9-CED4-2937C4C138F2}"/>
          </ac:spMkLst>
        </pc:spChg>
        <pc:spChg chg="add del">
          <ac:chgData name="Seswitha Kolla" userId="S::seswitha.kolla@ascendion.com::a73c7ed7-6f9a-4abe-991d-e5d9d78dfdf0" providerId="AD" clId="Web-{EFCF44D2-66B7-5154-5D30-1B10E0CCF3ED}" dt="2024-08-24T09:23:52.921" v="250"/>
          <ac:spMkLst>
            <pc:docMk/>
            <pc:sldMk cId="1593484236" sldId="271"/>
            <ac:spMk id="14" creationId="{B658B5CE-D523-68B6-495F-F8E8152ED9DC}"/>
          </ac:spMkLst>
        </pc:spChg>
        <pc:picChg chg="add">
          <ac:chgData name="Seswitha Kolla" userId="S::seswitha.kolla@ascendion.com::a73c7ed7-6f9a-4abe-991d-e5d9d78dfdf0" providerId="AD" clId="Web-{EFCF44D2-66B7-5154-5D30-1B10E0CCF3ED}" dt="2024-08-24T09:23:37.061" v="243"/>
          <ac:picMkLst>
            <pc:docMk/>
            <pc:sldMk cId="1593484236" sldId="271"/>
            <ac:picMk id="3" creationId="{A291C082-1007-C246-F51A-7F7E3DFB2FEE}"/>
          </ac:picMkLst>
        </pc:picChg>
        <pc:picChg chg="add del">
          <ac:chgData name="Seswitha Kolla" userId="S::seswitha.kolla@ascendion.com::a73c7ed7-6f9a-4abe-991d-e5d9d78dfdf0" providerId="AD" clId="Web-{EFCF44D2-66B7-5154-5D30-1B10E0CCF3ED}" dt="2024-08-24T09:23:52.921" v="252"/>
          <ac:picMkLst>
            <pc:docMk/>
            <pc:sldMk cId="1593484236" sldId="271"/>
            <ac:picMk id="10" creationId="{C125DF32-160C-9902-04F6-9282D6E03885}"/>
          </ac:picMkLst>
        </pc:picChg>
        <pc:picChg chg="add mod">
          <ac:chgData name="Seswitha Kolla" userId="S::seswitha.kolla@ascendion.com::a73c7ed7-6f9a-4abe-991d-e5d9d78dfdf0" providerId="AD" clId="Web-{EFCF44D2-66B7-5154-5D30-1B10E0CCF3ED}" dt="2024-08-24T09:24:53.438" v="263" actId="14100"/>
          <ac:picMkLst>
            <pc:docMk/>
            <pc:sldMk cId="1593484236" sldId="271"/>
            <ac:picMk id="16" creationId="{63F6D8CB-2B65-EFCC-97F3-F3AB2F2812F2}"/>
          </ac:picMkLst>
        </pc:picChg>
        <pc:cxnChg chg="add">
          <ac:chgData name="Seswitha Kolla" userId="S::seswitha.kolla@ascendion.com::a73c7ed7-6f9a-4abe-991d-e5d9d78dfdf0" providerId="AD" clId="Web-{EFCF44D2-66B7-5154-5D30-1B10E0CCF3ED}" dt="2024-08-24T09:23:37.061" v="244"/>
          <ac:cxnSpMkLst>
            <pc:docMk/>
            <pc:sldMk cId="1593484236" sldId="271"/>
            <ac:cxnSpMk id="5" creationId="{E0C0A15E-D241-5B90-C9DA-1F73688CAA76}"/>
          </ac:cxnSpMkLst>
        </pc:cxnChg>
        <pc:cxnChg chg="add del">
          <ac:chgData name="Seswitha Kolla" userId="S::seswitha.kolla@ascendion.com::a73c7ed7-6f9a-4abe-991d-e5d9d78dfdf0" providerId="AD" clId="Web-{EFCF44D2-66B7-5154-5D30-1B10E0CCF3ED}" dt="2024-08-24T09:23:52.921" v="251"/>
          <ac:cxnSpMkLst>
            <pc:docMk/>
            <pc:sldMk cId="1593484236" sldId="271"/>
            <ac:cxnSpMk id="12" creationId="{4BC14065-D9C2-8E66-3AFB-52A4E88CAAE1}"/>
          </ac:cxnSpMkLst>
        </pc:cxnChg>
      </pc:sldChg>
    </pc:docChg>
  </pc:docChgLst>
  <pc:docChgLst>
    <pc:chgData name="Seswitha Kolla" userId="S::seswitha.kolla@ascendion.com::a73c7ed7-6f9a-4abe-991d-e5d9d78dfdf0" providerId="AD" clId="Web-{34CCB12E-21E2-D919-F9A2-3FDCDE8DF001}"/>
    <pc:docChg chg="addSld modSld">
      <pc:chgData name="Seswitha Kolla" userId="S::seswitha.kolla@ascendion.com::a73c7ed7-6f9a-4abe-991d-e5d9d78dfdf0" providerId="AD" clId="Web-{34CCB12E-21E2-D919-F9A2-3FDCDE8DF001}" dt="2024-08-25T07:39:04.997" v="786"/>
      <pc:docMkLst>
        <pc:docMk/>
      </pc:docMkLst>
      <pc:sldChg chg="delSp">
        <pc:chgData name="Seswitha Kolla" userId="S::seswitha.kolla@ascendion.com::a73c7ed7-6f9a-4abe-991d-e5d9d78dfdf0" providerId="AD" clId="Web-{34CCB12E-21E2-D919-F9A2-3FDCDE8DF001}" dt="2024-08-25T07:39:04.997" v="786"/>
        <pc:sldMkLst>
          <pc:docMk/>
          <pc:sldMk cId="2189389533" sldId="257"/>
        </pc:sldMkLst>
        <pc:spChg chg="del">
          <ac:chgData name="Seswitha Kolla" userId="S::seswitha.kolla@ascendion.com::a73c7ed7-6f9a-4abe-991d-e5d9d78dfdf0" providerId="AD" clId="Web-{34CCB12E-21E2-D919-F9A2-3FDCDE8DF001}" dt="2024-08-25T07:39:04.997" v="786"/>
          <ac:spMkLst>
            <pc:docMk/>
            <pc:sldMk cId="2189389533" sldId="257"/>
            <ac:spMk id="19" creationId="{E693E662-DEF3-AC26-DAC6-B46F4CFDCDCC}"/>
          </ac:spMkLst>
        </pc:spChg>
      </pc:sldChg>
      <pc:sldChg chg="addSp delSp modSp">
        <pc:chgData name="Seswitha Kolla" userId="S::seswitha.kolla@ascendion.com::a73c7ed7-6f9a-4abe-991d-e5d9d78dfdf0" providerId="AD" clId="Web-{34CCB12E-21E2-D919-F9A2-3FDCDE8DF001}" dt="2024-08-25T06:02:52.923" v="112" actId="1076"/>
        <pc:sldMkLst>
          <pc:docMk/>
          <pc:sldMk cId="2925309423" sldId="262"/>
        </pc:sldMkLst>
        <pc:spChg chg="mod">
          <ac:chgData name="Seswitha Kolla" userId="S::seswitha.kolla@ascendion.com::a73c7ed7-6f9a-4abe-991d-e5d9d78dfdf0" providerId="AD" clId="Web-{34CCB12E-21E2-D919-F9A2-3FDCDE8DF001}" dt="2024-08-25T05:59:02.547" v="43" actId="1076"/>
          <ac:spMkLst>
            <pc:docMk/>
            <pc:sldMk cId="2925309423" sldId="262"/>
            <ac:spMk id="2" creationId="{C0CFD7FB-BF20-EC66-9F7B-A95E73215B53}"/>
          </ac:spMkLst>
        </pc:spChg>
        <pc:spChg chg="add del">
          <ac:chgData name="Seswitha Kolla" userId="S::seswitha.kolla@ascendion.com::a73c7ed7-6f9a-4abe-991d-e5d9d78dfdf0" providerId="AD" clId="Web-{34CCB12E-21E2-D919-F9A2-3FDCDE8DF001}" dt="2024-08-25T05:58:57.984" v="42"/>
          <ac:spMkLst>
            <pc:docMk/>
            <pc:sldMk cId="2925309423" sldId="262"/>
            <ac:spMk id="9" creationId="{AF7BEEE2-9DC0-F973-5C82-87BBA4F9FE28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6:00:19.818" v="58" actId="1076"/>
          <ac:spMkLst>
            <pc:docMk/>
            <pc:sldMk cId="2925309423" sldId="262"/>
            <ac:spMk id="11" creationId="{CB5C2D7B-747D-3CFF-C850-A3A01F831C3E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6:01:14.369" v="73" actId="1076"/>
          <ac:spMkLst>
            <pc:docMk/>
            <pc:sldMk cId="2925309423" sldId="262"/>
            <ac:spMk id="13" creationId="{3883C8AF-959B-9365-000C-DA95F81EB7BE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6:01:57.232" v="94" actId="1076"/>
          <ac:spMkLst>
            <pc:docMk/>
            <pc:sldMk cId="2925309423" sldId="262"/>
            <ac:spMk id="14" creationId="{A5B9272A-0385-E8AE-4D0F-A9D42BBD0E82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6:02:52.923" v="112" actId="1076"/>
          <ac:spMkLst>
            <pc:docMk/>
            <pc:sldMk cId="2925309423" sldId="262"/>
            <ac:spMk id="15" creationId="{22E37247-08CA-A0D4-D6D5-97B088CAE33E}"/>
          </ac:spMkLst>
        </pc:spChg>
        <pc:picChg chg="add mod">
          <ac:chgData name="Seswitha Kolla" userId="S::seswitha.kolla@ascendion.com::a73c7ed7-6f9a-4abe-991d-e5d9d78dfdf0" providerId="AD" clId="Web-{34CCB12E-21E2-D919-F9A2-3FDCDE8DF001}" dt="2024-08-25T05:57:01.179" v="30" actId="14100"/>
          <ac:picMkLst>
            <pc:docMk/>
            <pc:sldMk cId="2925309423" sldId="262"/>
            <ac:picMk id="3" creationId="{7B22E4B8-3B76-2DB0-8A02-15B830EF9F8D}"/>
          </ac:picMkLst>
        </pc:picChg>
        <pc:picChg chg="mod">
          <ac:chgData name="Seswitha Kolla" userId="S::seswitha.kolla@ascendion.com::a73c7ed7-6f9a-4abe-991d-e5d9d78dfdf0" providerId="AD" clId="Web-{34CCB12E-21E2-D919-F9A2-3FDCDE8DF001}" dt="2024-08-25T05:56:36.380" v="24" actId="1076"/>
          <ac:picMkLst>
            <pc:docMk/>
            <pc:sldMk cId="2925309423" sldId="262"/>
            <ac:picMk id="4" creationId="{744F5327-F834-7C83-D21F-86BBBBB405D5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6:00:24.912" v="59" actId="1076"/>
          <ac:picMkLst>
            <pc:docMk/>
            <pc:sldMk cId="2925309423" sldId="262"/>
            <ac:picMk id="6" creationId="{33D88B48-A72A-9636-DBFF-B06CB4651F68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5:57:06.429" v="31" actId="1076"/>
          <ac:picMkLst>
            <pc:docMk/>
            <pc:sldMk cId="2925309423" sldId="262"/>
            <ac:picMk id="7" creationId="{4BAED93D-6213-F023-4151-0C2EE14E5FEC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6:00:27.272" v="60" actId="1076"/>
          <ac:picMkLst>
            <pc:docMk/>
            <pc:sldMk cId="2925309423" sldId="262"/>
            <ac:picMk id="8" creationId="{242EBCBC-CD0F-58D6-A328-77670D57B1C6}"/>
          </ac:picMkLst>
        </pc:picChg>
        <pc:cxnChg chg="del mod">
          <ac:chgData name="Seswitha Kolla" userId="S::seswitha.kolla@ascendion.com::a73c7ed7-6f9a-4abe-991d-e5d9d78dfdf0" providerId="AD" clId="Web-{34CCB12E-21E2-D919-F9A2-3FDCDE8DF001}" dt="2024-08-25T05:56:32.161" v="23"/>
          <ac:cxnSpMkLst>
            <pc:docMk/>
            <pc:sldMk cId="2925309423" sldId="262"/>
            <ac:cxnSpMk id="5" creationId="{F5DA77FF-97D7-0118-85BE-4E1483DB6EDE}"/>
          </ac:cxnSpMkLst>
        </pc:cxnChg>
        <pc:cxnChg chg="add del mod">
          <ac:chgData name="Seswitha Kolla" userId="S::seswitha.kolla@ascendion.com::a73c7ed7-6f9a-4abe-991d-e5d9d78dfdf0" providerId="AD" clId="Web-{34CCB12E-21E2-D919-F9A2-3FDCDE8DF001}" dt="2024-08-25T06:00:10.740" v="57"/>
          <ac:cxnSpMkLst>
            <pc:docMk/>
            <pc:sldMk cId="2925309423" sldId="262"/>
            <ac:cxnSpMk id="12" creationId="{3A0B20B0-E027-A905-2072-D9DE2B96E4D7}"/>
          </ac:cxnSpMkLst>
        </pc:cxnChg>
      </pc:sldChg>
      <pc:sldChg chg="addSp modSp">
        <pc:chgData name="Seswitha Kolla" userId="S::seswitha.kolla@ascendion.com::a73c7ed7-6f9a-4abe-991d-e5d9d78dfdf0" providerId="AD" clId="Web-{34CCB12E-21E2-D919-F9A2-3FDCDE8DF001}" dt="2024-08-25T06:58:21.131" v="427" actId="1076"/>
        <pc:sldMkLst>
          <pc:docMk/>
          <pc:sldMk cId="3212797485" sldId="263"/>
        </pc:sldMkLst>
        <pc:spChg chg="add mod">
          <ac:chgData name="Seswitha Kolla" userId="S::seswitha.kolla@ascendion.com::a73c7ed7-6f9a-4abe-991d-e5d9d78dfdf0" providerId="AD" clId="Web-{34CCB12E-21E2-D919-F9A2-3FDCDE8DF001}" dt="2024-08-25T06:25:10.197" v="212" actId="1076"/>
          <ac:spMkLst>
            <pc:docMk/>
            <pc:sldMk cId="3212797485" sldId="263"/>
            <ac:spMk id="4" creationId="{90AEA16E-D750-1983-1FEB-1C03C3FF54F7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6:27:51.452" v="255" actId="1076"/>
          <ac:spMkLst>
            <pc:docMk/>
            <pc:sldMk cId="3212797485" sldId="263"/>
            <ac:spMk id="6" creationId="{AC8040A3-974D-174E-69AF-506D03C42159}"/>
          </ac:spMkLst>
        </pc:spChg>
        <pc:spChg chg="mod">
          <ac:chgData name="Seswitha Kolla" userId="S::seswitha.kolla@ascendion.com::a73c7ed7-6f9a-4abe-991d-e5d9d78dfdf0" providerId="AD" clId="Web-{34CCB12E-21E2-D919-F9A2-3FDCDE8DF001}" dt="2024-08-25T06:24:55.103" v="208" actId="1076"/>
          <ac:spMkLst>
            <pc:docMk/>
            <pc:sldMk cId="3212797485" sldId="263"/>
            <ac:spMk id="7" creationId="{4540FD24-3DA2-C5E6-0DF3-C35FEC9F1972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6:31:16.176" v="302" actId="20577"/>
          <ac:spMkLst>
            <pc:docMk/>
            <pc:sldMk cId="3212797485" sldId="263"/>
            <ac:spMk id="12" creationId="{C0CDD93F-5A9D-E89E-2CFF-D23FADFF0CCA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6:31:36.145" v="311" actId="20577"/>
          <ac:spMkLst>
            <pc:docMk/>
            <pc:sldMk cId="3212797485" sldId="263"/>
            <ac:spMk id="13" creationId="{F675EE43-8132-326C-E349-E223F2D5162F}"/>
          </ac:spMkLst>
        </pc:spChg>
        <pc:picChg chg="add mod">
          <ac:chgData name="Seswitha Kolla" userId="S::seswitha.kolla@ascendion.com::a73c7ed7-6f9a-4abe-991d-e5d9d78dfdf0" providerId="AD" clId="Web-{34CCB12E-21E2-D919-F9A2-3FDCDE8DF001}" dt="2024-08-25T06:30:30.472" v="268" actId="14100"/>
          <ac:picMkLst>
            <pc:docMk/>
            <pc:sldMk cId="3212797485" sldId="263"/>
            <ac:picMk id="3" creationId="{78FCB1C6-75A3-4FA8-5A9C-837C23067598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6:30:20.708" v="267" actId="14100"/>
          <ac:picMkLst>
            <pc:docMk/>
            <pc:sldMk cId="3212797485" sldId="263"/>
            <ac:picMk id="5" creationId="{1ECB42C7-1050-6764-16F9-052DCB30958D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6:30:36.081" v="269" actId="14100"/>
          <ac:picMkLst>
            <pc:docMk/>
            <pc:sldMk cId="3212797485" sldId="263"/>
            <ac:picMk id="10" creationId="{56F3A28C-7237-BB52-F4EE-1EFBDFE4652D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6:30:15.971" v="266" actId="14100"/>
          <ac:picMkLst>
            <pc:docMk/>
            <pc:sldMk cId="3212797485" sldId="263"/>
            <ac:picMk id="11" creationId="{CC5F46E4-8D33-8E63-E3E1-B977935CD5F3}"/>
          </ac:picMkLst>
        </pc:picChg>
        <pc:cxnChg chg="mod">
          <ac:chgData name="Seswitha Kolla" userId="S::seswitha.kolla@ascendion.com::a73c7ed7-6f9a-4abe-991d-e5d9d78dfdf0" providerId="AD" clId="Web-{34CCB12E-21E2-D919-F9A2-3FDCDE8DF001}" dt="2024-08-25T06:58:21.131" v="427" actId="1076"/>
          <ac:cxnSpMkLst>
            <pc:docMk/>
            <pc:sldMk cId="3212797485" sldId="263"/>
            <ac:cxnSpMk id="9" creationId="{E49ABCFC-AEA4-FCA7-62F5-F1204AFD904C}"/>
          </ac:cxnSpMkLst>
        </pc:cxnChg>
      </pc:sldChg>
      <pc:sldChg chg="addSp modSp">
        <pc:chgData name="Seswitha Kolla" userId="S::seswitha.kolla@ascendion.com::a73c7ed7-6f9a-4abe-991d-e5d9d78dfdf0" providerId="AD" clId="Web-{34CCB12E-21E2-D919-F9A2-3FDCDE8DF001}" dt="2024-08-25T06:58:14.365" v="426" actId="1076"/>
        <pc:sldMkLst>
          <pc:docMk/>
          <pc:sldMk cId="3652557165" sldId="264"/>
        </pc:sldMkLst>
        <pc:spChg chg="add mod">
          <ac:chgData name="Seswitha Kolla" userId="S::seswitha.kolla@ascendion.com::a73c7ed7-6f9a-4abe-991d-e5d9d78dfdf0" providerId="AD" clId="Web-{34CCB12E-21E2-D919-F9A2-3FDCDE8DF001}" dt="2024-08-25T06:39:32.080" v="335" actId="20577"/>
          <ac:spMkLst>
            <pc:docMk/>
            <pc:sldMk cId="3652557165" sldId="264"/>
            <ac:spMk id="4" creationId="{80C829CA-8E2D-E464-B77C-23C20D42BCDB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6:45:24.214" v="377" actId="20577"/>
          <ac:spMkLst>
            <pc:docMk/>
            <pc:sldMk cId="3652557165" sldId="264"/>
            <ac:spMk id="6" creationId="{69144902-F0CF-F6B1-D3EE-EE5ED81F44A7}"/>
          </ac:spMkLst>
        </pc:spChg>
        <pc:spChg chg="mod">
          <ac:chgData name="Seswitha Kolla" userId="S::seswitha.kolla@ascendion.com::a73c7ed7-6f9a-4abe-991d-e5d9d78dfdf0" providerId="AD" clId="Web-{34CCB12E-21E2-D919-F9A2-3FDCDE8DF001}" dt="2024-08-25T06:37:59.328" v="315" actId="1076"/>
          <ac:spMkLst>
            <pc:docMk/>
            <pc:sldMk cId="3652557165" sldId="264"/>
            <ac:spMk id="7" creationId="{0383EB59-6FA2-5D11-4423-DFA70FA54665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6:53:09.226" v="414" actId="20577"/>
          <ac:spMkLst>
            <pc:docMk/>
            <pc:sldMk cId="3652557165" sldId="264"/>
            <ac:spMk id="12" creationId="{FDE75D57-DD94-94D7-6FCC-10224665C5CF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6:53:23.633" v="421" actId="20577"/>
          <ac:spMkLst>
            <pc:docMk/>
            <pc:sldMk cId="3652557165" sldId="264"/>
            <ac:spMk id="13" creationId="{D4755ECA-9014-3C69-5183-F1D1B4F59448}"/>
          </ac:spMkLst>
        </pc:spChg>
        <pc:picChg chg="add mod">
          <ac:chgData name="Seswitha Kolla" userId="S::seswitha.kolla@ascendion.com::a73c7ed7-6f9a-4abe-991d-e5d9d78dfdf0" providerId="AD" clId="Web-{34CCB12E-21E2-D919-F9A2-3FDCDE8DF001}" dt="2024-08-25T06:51:13.723" v="384" actId="1076"/>
          <ac:picMkLst>
            <pc:docMk/>
            <pc:sldMk cId="3652557165" sldId="264"/>
            <ac:picMk id="3" creationId="{0C7B1ED8-341B-1D61-446B-6673F7590D5C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6:51:18.114" v="385" actId="1076"/>
          <ac:picMkLst>
            <pc:docMk/>
            <pc:sldMk cId="3652557165" sldId="264"/>
            <ac:picMk id="5" creationId="{856743E1-0CFE-F8BB-1CD8-96884ED29DD3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6:51:20.020" v="386" actId="1076"/>
          <ac:picMkLst>
            <pc:docMk/>
            <pc:sldMk cId="3652557165" sldId="264"/>
            <ac:picMk id="10" creationId="{A1583449-F2DC-826C-100D-FDD07C2BA4A1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6:52:27.522" v="391" actId="14100"/>
          <ac:picMkLst>
            <pc:docMk/>
            <pc:sldMk cId="3652557165" sldId="264"/>
            <ac:picMk id="11" creationId="{FBC4086C-F8BD-F705-CB64-609F4EFE7D63}"/>
          </ac:picMkLst>
        </pc:picChg>
        <pc:cxnChg chg="mod">
          <ac:chgData name="Seswitha Kolla" userId="S::seswitha.kolla@ascendion.com::a73c7ed7-6f9a-4abe-991d-e5d9d78dfdf0" providerId="AD" clId="Web-{34CCB12E-21E2-D919-F9A2-3FDCDE8DF001}" dt="2024-08-25T06:58:14.365" v="426" actId="1076"/>
          <ac:cxnSpMkLst>
            <pc:docMk/>
            <pc:sldMk cId="3652557165" sldId="264"/>
            <ac:cxnSpMk id="9" creationId="{93510948-BB66-8A94-70DD-E61269877E46}"/>
          </ac:cxnSpMkLst>
        </pc:cxnChg>
      </pc:sldChg>
      <pc:sldChg chg="addSp modSp new">
        <pc:chgData name="Seswitha Kolla" userId="S::seswitha.kolla@ascendion.com::a73c7ed7-6f9a-4abe-991d-e5d9d78dfdf0" providerId="AD" clId="Web-{34CCB12E-21E2-D919-F9A2-3FDCDE8DF001}" dt="2024-08-25T07:10:59.620" v="546" actId="20577"/>
        <pc:sldMkLst>
          <pc:docMk/>
          <pc:sldMk cId="2471138818" sldId="272"/>
        </pc:sldMkLst>
        <pc:spChg chg="add">
          <ac:chgData name="Seswitha Kolla" userId="S::seswitha.kolla@ascendion.com::a73c7ed7-6f9a-4abe-991d-e5d9d78dfdf0" providerId="AD" clId="Web-{34CCB12E-21E2-D919-F9A2-3FDCDE8DF001}" dt="2024-08-25T06:08:40.664" v="142"/>
          <ac:spMkLst>
            <pc:docMk/>
            <pc:sldMk cId="2471138818" sldId="272"/>
            <ac:spMk id="3" creationId="{7F11D109-994D-13A8-3E16-8733E7B1F4CA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6:54:25.109" v="423" actId="1076"/>
          <ac:spMkLst>
            <pc:docMk/>
            <pc:sldMk cId="2471138818" sldId="272"/>
            <ac:spMk id="5" creationId="{BCA8F1FD-F398-89BF-1C36-33BAEA3A5EE8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7:08:00.787" v="486" actId="1076"/>
          <ac:spMkLst>
            <pc:docMk/>
            <pc:sldMk cId="2471138818" sldId="272"/>
            <ac:spMk id="14" creationId="{6473172F-3B11-19FC-B2AF-5A8C0B5ACBE8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7:09:23.852" v="510" actId="20577"/>
          <ac:spMkLst>
            <pc:docMk/>
            <pc:sldMk cId="2471138818" sldId="272"/>
            <ac:spMk id="15" creationId="{7B4E4288-FE29-5D37-44B3-32EDB69B228A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7:10:10.041" v="528" actId="1076"/>
          <ac:spMkLst>
            <pc:docMk/>
            <pc:sldMk cId="2471138818" sldId="272"/>
            <ac:spMk id="16" creationId="{82BDBC8C-9E30-ACD9-DFD9-67AC6474288E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7:10:59.620" v="546" actId="20577"/>
          <ac:spMkLst>
            <pc:docMk/>
            <pc:sldMk cId="2471138818" sldId="272"/>
            <ac:spMk id="17" creationId="{43CC727E-B83F-8DE6-8385-05DF8C9F5413}"/>
          </ac:spMkLst>
        </pc:spChg>
        <pc:picChg chg="add">
          <ac:chgData name="Seswitha Kolla" userId="S::seswitha.kolla@ascendion.com::a73c7ed7-6f9a-4abe-991d-e5d9d78dfdf0" providerId="AD" clId="Web-{34CCB12E-21E2-D919-F9A2-3FDCDE8DF001}" dt="2024-08-25T06:08:40.711" v="144"/>
          <ac:picMkLst>
            <pc:docMk/>
            <pc:sldMk cId="2471138818" sldId="272"/>
            <ac:picMk id="7" creationId="{525B06AE-E2BB-1838-E32F-F52FCE382820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7:05:17.689" v="448" actId="1076"/>
          <ac:picMkLst>
            <pc:docMk/>
            <pc:sldMk cId="2471138818" sldId="272"/>
            <ac:picMk id="10" creationId="{6FBD99B8-5A49-532E-9A0C-2C465F8A16C2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7:05:19.814" v="449" actId="1076"/>
          <ac:picMkLst>
            <pc:docMk/>
            <pc:sldMk cId="2471138818" sldId="272"/>
            <ac:picMk id="11" creationId="{6B0C69AB-93C3-D275-3ECD-90AF412B4EB7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7:05:40.768" v="454" actId="14100"/>
          <ac:picMkLst>
            <pc:docMk/>
            <pc:sldMk cId="2471138818" sldId="272"/>
            <ac:picMk id="12" creationId="{76D3FA0D-6178-F6FA-2232-18C532B12512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7:07:18.020" v="459" actId="14100"/>
          <ac:picMkLst>
            <pc:docMk/>
            <pc:sldMk cId="2471138818" sldId="272"/>
            <ac:picMk id="13" creationId="{C1CEABBA-0540-88FB-0B66-3187F4BF720E}"/>
          </ac:picMkLst>
        </pc:picChg>
        <pc:cxnChg chg="add mod">
          <ac:chgData name="Seswitha Kolla" userId="S::seswitha.kolla@ascendion.com::a73c7ed7-6f9a-4abe-991d-e5d9d78dfdf0" providerId="AD" clId="Web-{34CCB12E-21E2-D919-F9A2-3FDCDE8DF001}" dt="2024-08-25T06:54:30.328" v="424" actId="1076"/>
          <ac:cxnSpMkLst>
            <pc:docMk/>
            <pc:sldMk cId="2471138818" sldId="272"/>
            <ac:cxnSpMk id="9" creationId="{D7BC1141-2054-EC85-510B-9A221B11FB56}"/>
          </ac:cxnSpMkLst>
        </pc:cxnChg>
      </pc:sldChg>
      <pc:sldChg chg="addSp modSp add replId">
        <pc:chgData name="Seswitha Kolla" userId="S::seswitha.kolla@ascendion.com::a73c7ed7-6f9a-4abe-991d-e5d9d78dfdf0" providerId="AD" clId="Web-{34CCB12E-21E2-D919-F9A2-3FDCDE8DF001}" dt="2024-08-25T07:28:20.539" v="659" actId="20577"/>
        <pc:sldMkLst>
          <pc:docMk/>
          <pc:sldMk cId="3873036846" sldId="273"/>
        </pc:sldMkLst>
        <pc:spChg chg="mod">
          <ac:chgData name="Seswitha Kolla" userId="S::seswitha.kolla@ascendion.com::a73c7ed7-6f9a-4abe-991d-e5d9d78dfdf0" providerId="AD" clId="Web-{34CCB12E-21E2-D919-F9A2-3FDCDE8DF001}" dt="2024-08-25T07:12:05.075" v="547" actId="1076"/>
          <ac:spMkLst>
            <pc:docMk/>
            <pc:sldMk cId="3873036846" sldId="273"/>
            <ac:spMk id="5" creationId="{BCA8F1FD-F398-89BF-1C36-33BAEA3A5EE8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7:26:03.176" v="591" actId="1076"/>
          <ac:spMkLst>
            <pc:docMk/>
            <pc:sldMk cId="3873036846" sldId="273"/>
            <ac:spMk id="8" creationId="{0BF04F88-33D7-5D2A-3154-66522B842A3F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7:26:28.192" v="604" actId="1076"/>
          <ac:spMkLst>
            <pc:docMk/>
            <pc:sldMk cId="3873036846" sldId="273"/>
            <ac:spMk id="10" creationId="{81168374-AE93-916B-410D-078646442314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7:28:20.539" v="659" actId="20577"/>
          <ac:spMkLst>
            <pc:docMk/>
            <pc:sldMk cId="3873036846" sldId="273"/>
            <ac:spMk id="11" creationId="{61E879FF-BCC6-F073-FF17-8F405C769B35}"/>
          </ac:spMkLst>
        </pc:spChg>
        <pc:picChg chg="add mod">
          <ac:chgData name="Seswitha Kolla" userId="S::seswitha.kolla@ascendion.com::a73c7ed7-6f9a-4abe-991d-e5d9d78dfdf0" providerId="AD" clId="Web-{34CCB12E-21E2-D919-F9A2-3FDCDE8DF001}" dt="2024-08-25T07:25:07.049" v="571" actId="1076"/>
          <ac:picMkLst>
            <pc:docMk/>
            <pc:sldMk cId="3873036846" sldId="273"/>
            <ac:picMk id="2" creationId="{367930F3-9088-7589-0EE6-B4E8A13CEDE0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7:25:09.221" v="572" actId="1076"/>
          <ac:picMkLst>
            <pc:docMk/>
            <pc:sldMk cId="3873036846" sldId="273"/>
            <ac:picMk id="4" creationId="{E732FC0C-230A-9C32-6181-F20E30A56208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7:27:42.381" v="649" actId="1076"/>
          <ac:picMkLst>
            <pc:docMk/>
            <pc:sldMk cId="3873036846" sldId="273"/>
            <ac:picMk id="6" creationId="{93E0B5D9-BB9F-446D-DD23-AB30160A38AC}"/>
          </ac:picMkLst>
        </pc:picChg>
        <pc:cxnChg chg="mod">
          <ac:chgData name="Seswitha Kolla" userId="S::seswitha.kolla@ascendion.com::a73c7ed7-6f9a-4abe-991d-e5d9d78dfdf0" providerId="AD" clId="Web-{34CCB12E-21E2-D919-F9A2-3FDCDE8DF001}" dt="2024-08-25T07:12:16.591" v="549" actId="1076"/>
          <ac:cxnSpMkLst>
            <pc:docMk/>
            <pc:sldMk cId="3873036846" sldId="273"/>
            <ac:cxnSpMk id="9" creationId="{D7BC1141-2054-EC85-510B-9A221B11FB56}"/>
          </ac:cxnSpMkLst>
        </pc:cxnChg>
      </pc:sldChg>
      <pc:sldChg chg="addSp delSp modSp add replId">
        <pc:chgData name="Seswitha Kolla" userId="S::seswitha.kolla@ascendion.com::a73c7ed7-6f9a-4abe-991d-e5d9d78dfdf0" providerId="AD" clId="Web-{34CCB12E-21E2-D919-F9A2-3FDCDE8DF001}" dt="2024-08-25T07:37:19.463" v="785" actId="1076"/>
        <pc:sldMkLst>
          <pc:docMk/>
          <pc:sldMk cId="2513762350" sldId="274"/>
        </pc:sldMkLst>
        <pc:spChg chg="mod">
          <ac:chgData name="Seswitha Kolla" userId="S::seswitha.kolla@ascendion.com::a73c7ed7-6f9a-4abe-991d-e5d9d78dfdf0" providerId="AD" clId="Web-{34CCB12E-21E2-D919-F9A2-3FDCDE8DF001}" dt="2024-08-25T07:35:02.225" v="707" actId="1076"/>
          <ac:spMkLst>
            <pc:docMk/>
            <pc:sldMk cId="2513762350" sldId="274"/>
            <ac:spMk id="5" creationId="{BCA8F1FD-F398-89BF-1C36-33BAEA3A5EE8}"/>
          </ac:spMkLst>
        </pc:spChg>
        <pc:spChg chg="del mod">
          <ac:chgData name="Seswitha Kolla" userId="S::seswitha.kolla@ascendion.com::a73c7ed7-6f9a-4abe-991d-e5d9d78dfdf0" providerId="AD" clId="Web-{34CCB12E-21E2-D919-F9A2-3FDCDE8DF001}" dt="2024-08-25T07:28:07.351" v="656"/>
          <ac:spMkLst>
            <pc:docMk/>
            <pc:sldMk cId="2513762350" sldId="274"/>
            <ac:spMk id="8" creationId="{0BF04F88-33D7-5D2A-3154-66522B842A3F}"/>
          </ac:spMkLst>
        </pc:spChg>
        <pc:spChg chg="del">
          <ac:chgData name="Seswitha Kolla" userId="S::seswitha.kolla@ascendion.com::a73c7ed7-6f9a-4abe-991d-e5d9d78dfdf0" providerId="AD" clId="Web-{34CCB12E-21E2-D919-F9A2-3FDCDE8DF001}" dt="2024-08-25T07:28:15.757" v="658"/>
          <ac:spMkLst>
            <pc:docMk/>
            <pc:sldMk cId="2513762350" sldId="274"/>
            <ac:spMk id="10" creationId="{81168374-AE93-916B-410D-078646442314}"/>
          </ac:spMkLst>
        </pc:spChg>
        <pc:spChg chg="del">
          <ac:chgData name="Seswitha Kolla" userId="S::seswitha.kolla@ascendion.com::a73c7ed7-6f9a-4abe-991d-e5d9d78dfdf0" providerId="AD" clId="Web-{34CCB12E-21E2-D919-F9A2-3FDCDE8DF001}" dt="2024-08-25T07:28:10.835" v="657"/>
          <ac:spMkLst>
            <pc:docMk/>
            <pc:sldMk cId="2513762350" sldId="274"/>
            <ac:spMk id="11" creationId="{61E879FF-BCC6-F073-FF17-8F405C769B35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7:36:43.056" v="759" actId="20577"/>
          <ac:spMkLst>
            <pc:docMk/>
            <pc:sldMk cId="2513762350" sldId="274"/>
            <ac:spMk id="15" creationId="{741EA80B-734F-08BF-E67E-3D1001F01AF1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7:36:38.696" v="752" actId="20577"/>
          <ac:spMkLst>
            <pc:docMk/>
            <pc:sldMk cId="2513762350" sldId="274"/>
            <ac:spMk id="17" creationId="{E7B13346-A17B-5756-C8D8-8E0FD0F490C1}"/>
          </ac:spMkLst>
        </pc:spChg>
        <pc:spChg chg="add mod">
          <ac:chgData name="Seswitha Kolla" userId="S::seswitha.kolla@ascendion.com::a73c7ed7-6f9a-4abe-991d-e5d9d78dfdf0" providerId="AD" clId="Web-{34CCB12E-21E2-D919-F9A2-3FDCDE8DF001}" dt="2024-08-25T07:37:19.463" v="785" actId="1076"/>
          <ac:spMkLst>
            <pc:docMk/>
            <pc:sldMk cId="2513762350" sldId="274"/>
            <ac:spMk id="18" creationId="{F3DA0E63-B43C-7943-3D8C-7F82D78ECFE7}"/>
          </ac:spMkLst>
        </pc:spChg>
        <pc:picChg chg="del">
          <ac:chgData name="Seswitha Kolla" userId="S::seswitha.kolla@ascendion.com::a73c7ed7-6f9a-4abe-991d-e5d9d78dfdf0" providerId="AD" clId="Web-{34CCB12E-21E2-D919-F9A2-3FDCDE8DF001}" dt="2024-08-25T07:27:57.647" v="651"/>
          <ac:picMkLst>
            <pc:docMk/>
            <pc:sldMk cId="2513762350" sldId="274"/>
            <ac:picMk id="2" creationId="{367930F3-9088-7589-0EE6-B4E8A13CEDE0}"/>
          </ac:picMkLst>
        </pc:picChg>
        <pc:picChg chg="del">
          <ac:chgData name="Seswitha Kolla" userId="S::seswitha.kolla@ascendion.com::a73c7ed7-6f9a-4abe-991d-e5d9d78dfdf0" providerId="AD" clId="Web-{34CCB12E-21E2-D919-F9A2-3FDCDE8DF001}" dt="2024-08-25T07:27:59.819" v="652"/>
          <ac:picMkLst>
            <pc:docMk/>
            <pc:sldMk cId="2513762350" sldId="274"/>
            <ac:picMk id="4" creationId="{E732FC0C-230A-9C32-6181-F20E30A56208}"/>
          </ac:picMkLst>
        </pc:picChg>
        <pc:picChg chg="del">
          <ac:chgData name="Seswitha Kolla" userId="S::seswitha.kolla@ascendion.com::a73c7ed7-6f9a-4abe-991d-e5d9d78dfdf0" providerId="AD" clId="Web-{34CCB12E-21E2-D919-F9A2-3FDCDE8DF001}" dt="2024-08-25T07:28:01.632" v="653"/>
          <ac:picMkLst>
            <pc:docMk/>
            <pc:sldMk cId="2513762350" sldId="274"/>
            <ac:picMk id="6" creationId="{93E0B5D9-BB9F-446D-DD23-AB30160A38AC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7:34:53.475" v="705" actId="1076"/>
          <ac:picMkLst>
            <pc:docMk/>
            <pc:sldMk cId="2513762350" sldId="274"/>
            <ac:picMk id="12" creationId="{CC7EAD79-0F3E-13F3-DDCC-CA9559803041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7:35:18.928" v="709" actId="1076"/>
          <ac:picMkLst>
            <pc:docMk/>
            <pc:sldMk cId="2513762350" sldId="274"/>
            <ac:picMk id="13" creationId="{A6182108-EF12-DD98-FD08-92D4BE8FDE70}"/>
          </ac:picMkLst>
        </pc:picChg>
        <pc:picChg chg="add mod">
          <ac:chgData name="Seswitha Kolla" userId="S::seswitha.kolla@ascendion.com::a73c7ed7-6f9a-4abe-991d-e5d9d78dfdf0" providerId="AD" clId="Web-{34CCB12E-21E2-D919-F9A2-3FDCDE8DF001}" dt="2024-08-25T07:34:49.006" v="704" actId="1076"/>
          <ac:picMkLst>
            <pc:docMk/>
            <pc:sldMk cId="2513762350" sldId="274"/>
            <ac:picMk id="14" creationId="{1C9F2816-E748-685F-145D-75FB9D80A434}"/>
          </ac:picMkLst>
        </pc:picChg>
        <pc:picChg chg="add del mod">
          <ac:chgData name="Seswitha Kolla" userId="S::seswitha.kolla@ascendion.com::a73c7ed7-6f9a-4abe-991d-e5d9d78dfdf0" providerId="AD" clId="Web-{34CCB12E-21E2-D919-F9A2-3FDCDE8DF001}" dt="2024-08-25T07:36:09.164" v="727"/>
          <ac:picMkLst>
            <pc:docMk/>
            <pc:sldMk cId="2513762350" sldId="274"/>
            <ac:picMk id="16" creationId="{84291C90-7292-1E7C-39E7-4F7E49A9B585}"/>
          </ac:picMkLst>
        </pc:picChg>
        <pc:cxnChg chg="mod">
          <ac:chgData name="Seswitha Kolla" userId="S::seswitha.kolla@ascendion.com::a73c7ed7-6f9a-4abe-991d-e5d9d78dfdf0" providerId="AD" clId="Web-{34CCB12E-21E2-D919-F9A2-3FDCDE8DF001}" dt="2024-08-25T07:35:06.944" v="708" actId="1076"/>
          <ac:cxnSpMkLst>
            <pc:docMk/>
            <pc:sldMk cId="2513762350" sldId="274"/>
            <ac:cxnSpMk id="9" creationId="{D7BC1141-2054-EC85-510B-9A221B11FB5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Capstone</a:t>
            </a:r>
            <a:b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</a:br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Project</a:t>
            </a:r>
            <a:endParaRPr lang="en-GB" sz="6000" b="1" dirty="0">
              <a:latin typeface="Neue Machina" panose="00000500000000000000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3625679" y="14048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" y="-81280"/>
            <a:ext cx="2401377" cy="902226"/>
          </a:xfrm>
          <a:prstGeom prst="rect">
            <a:avLst/>
          </a:prstGeom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B22E4B8-3B76-2DB0-8A02-15B830EF9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2" y="680720"/>
            <a:ext cx="5143276" cy="298704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33D88B48-A72A-9636-DBFF-B06CB4651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201" y="680720"/>
            <a:ext cx="5145439" cy="2987040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BAED93D-6213-F023-4151-0C2EE14E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14" y="3799840"/>
            <a:ext cx="5136652" cy="2926080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42EBCBC-CD0F-58D6-A328-77670D57B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360" y="3856399"/>
            <a:ext cx="5151120" cy="2873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5C2D7B-747D-3CFF-C850-A3A01F831C3E}"/>
              </a:ext>
            </a:extLst>
          </p:cNvPr>
          <p:cNvSpPr txBox="1"/>
          <p:nvPr/>
        </p:nvSpPr>
        <p:spPr>
          <a:xfrm>
            <a:off x="4231640" y="2778760"/>
            <a:ext cx="11277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Product</a:t>
            </a:r>
            <a:br>
              <a:rPr lang="en-US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Controller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83C8AF-959B-9365-000C-DA95F81EB7BE}"/>
              </a:ext>
            </a:extLst>
          </p:cNvPr>
          <p:cNvSpPr txBox="1"/>
          <p:nvPr/>
        </p:nvSpPr>
        <p:spPr>
          <a:xfrm>
            <a:off x="10414000" y="2773680"/>
            <a:ext cx="13004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Cart</a:t>
            </a:r>
            <a:br>
              <a:rPr lang="en-US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Controller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9272A-0385-E8AE-4D0F-A9D42BBD0E82}"/>
              </a:ext>
            </a:extLst>
          </p:cNvPr>
          <p:cNvSpPr txBox="1"/>
          <p:nvPr/>
        </p:nvSpPr>
        <p:spPr>
          <a:xfrm>
            <a:off x="3495039" y="4942839"/>
            <a:ext cx="14935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Customer </a:t>
            </a:r>
            <a:br>
              <a:rPr lang="en-US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37247-08CA-A0D4-D6D5-97B088CAE33E}"/>
              </a:ext>
            </a:extLst>
          </p:cNvPr>
          <p:cNvSpPr txBox="1"/>
          <p:nvPr/>
        </p:nvSpPr>
        <p:spPr>
          <a:xfrm>
            <a:off x="10104120" y="5588000"/>
            <a:ext cx="13309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Order</a:t>
            </a:r>
            <a:br>
              <a:rPr lang="en-US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Controller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74AF3-B960-23E5-3A1F-92B53A264E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FD24-3DA2-C5E6-0DF3-C35FEC9F1972}"/>
              </a:ext>
            </a:extLst>
          </p:cNvPr>
          <p:cNvSpPr txBox="1"/>
          <p:nvPr/>
        </p:nvSpPr>
        <p:spPr>
          <a:xfrm>
            <a:off x="3258014" y="2243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7E1F97-8995-CCFD-FAAB-FE16935CB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9ABCFC-AEA4-FCA7-62F5-F1204AFD904C}"/>
              </a:ext>
            </a:extLst>
          </p:cNvPr>
          <p:cNvCxnSpPr/>
          <p:nvPr/>
        </p:nvCxnSpPr>
        <p:spPr>
          <a:xfrm>
            <a:off x="3495675" y="638175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FCB1C6-75A3-4FA8-5A9C-837C23067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74" y="752475"/>
            <a:ext cx="4662552" cy="2914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AEA16E-D750-1983-1FEB-1C03C3FF54F7}"/>
              </a:ext>
            </a:extLst>
          </p:cNvPr>
          <p:cNvSpPr txBox="1"/>
          <p:nvPr/>
        </p:nvSpPr>
        <p:spPr>
          <a:xfrm>
            <a:off x="3045589" y="2918268"/>
            <a:ext cx="15995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Adding Customer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ECB42C7-1050-6764-16F9-052DCB3095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752" y="742950"/>
            <a:ext cx="5014796" cy="2924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040A3-974D-174E-69AF-506D03C42159}"/>
              </a:ext>
            </a:extLst>
          </p:cNvPr>
          <p:cNvSpPr txBox="1"/>
          <p:nvPr/>
        </p:nvSpPr>
        <p:spPr>
          <a:xfrm>
            <a:off x="8612052" y="2918435"/>
            <a:ext cx="20851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Displaying All the</a:t>
            </a:r>
            <a:br>
              <a:rPr lang="en-US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Customers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6F3A28C-7237-BB52-F4EE-1EFBDFE46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341" y="3810000"/>
            <a:ext cx="4644769" cy="2914650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C5F46E4-8D33-8E63-E3E1-B977935CD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313" y="3805238"/>
            <a:ext cx="5019675" cy="2905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CDD93F-5A9D-E89E-2CFF-D23FADFF0CCA}"/>
              </a:ext>
            </a:extLst>
          </p:cNvPr>
          <p:cNvSpPr txBox="1"/>
          <p:nvPr/>
        </p:nvSpPr>
        <p:spPr>
          <a:xfrm>
            <a:off x="2699282" y="5398565"/>
            <a:ext cx="19709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Finding Customer By their City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5EE43-8132-326C-E349-E223F2D5162F}"/>
              </a:ext>
            </a:extLst>
          </p:cNvPr>
          <p:cNvSpPr txBox="1"/>
          <p:nvPr/>
        </p:nvSpPr>
        <p:spPr>
          <a:xfrm>
            <a:off x="8814332" y="5398565"/>
            <a:ext cx="19709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Finding Customer By their </a:t>
            </a:r>
            <a:r>
              <a:rPr lang="en-US" dirty="0" err="1">
                <a:solidFill>
                  <a:schemeClr val="bg1"/>
                </a:solidFill>
                <a:ea typeface="Calibri"/>
                <a:cs typeface="Calibri"/>
              </a:rPr>
              <a:t>Pincode</a:t>
            </a:r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3048464" y="2243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438525" y="638175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7B1ED8-341B-1D61-446B-6673F7590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41" y="790575"/>
            <a:ext cx="4752393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829CA-8E2D-E464-B77C-23C20D42BCDB}"/>
              </a:ext>
            </a:extLst>
          </p:cNvPr>
          <p:cNvSpPr txBox="1"/>
          <p:nvPr/>
        </p:nvSpPr>
        <p:spPr>
          <a:xfrm>
            <a:off x="2899229" y="2699282"/>
            <a:ext cx="16424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Adding </a:t>
            </a:r>
            <a:br>
              <a:rPr lang="en-US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Product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56743E1-0CFE-F8BB-1CD8-96884ED2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242" y="790575"/>
            <a:ext cx="4792417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44902-F0CF-F6B1-D3EE-EE5ED81F44A7}"/>
              </a:ext>
            </a:extLst>
          </p:cNvPr>
          <p:cNvSpPr txBox="1"/>
          <p:nvPr/>
        </p:nvSpPr>
        <p:spPr>
          <a:xfrm>
            <a:off x="9197555" y="2670718"/>
            <a:ext cx="1728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Displaying All </a:t>
            </a:r>
            <a:br>
              <a:rPr lang="en-US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The Products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1583449-F2DC-826C-100D-FDD07C2BA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3748088"/>
            <a:ext cx="4752975" cy="3009900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C4086C-F8BD-F705-CB64-609F4EFE7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611" y="3752850"/>
            <a:ext cx="4804728" cy="2990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E75D57-DD94-94D7-6FCC-10224665C5CF}"/>
              </a:ext>
            </a:extLst>
          </p:cNvPr>
          <p:cNvSpPr txBox="1"/>
          <p:nvPr/>
        </p:nvSpPr>
        <p:spPr>
          <a:xfrm>
            <a:off x="2442207" y="5612793"/>
            <a:ext cx="19137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Finding Products by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55ECA-9014-3C69-5183-F1D1B4F59448}"/>
              </a:ext>
            </a:extLst>
          </p:cNvPr>
          <p:cNvSpPr txBox="1"/>
          <p:nvPr/>
        </p:nvSpPr>
        <p:spPr>
          <a:xfrm>
            <a:off x="8785857" y="5612793"/>
            <a:ext cx="19137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Finding Products by Category</a:t>
            </a:r>
          </a:p>
        </p:txBody>
      </p:sp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11D109-994D-13A8-3E16-8733E7B1F4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8F1FD-F398-89BF-1C36-33BAEA3A5EE8}"/>
              </a:ext>
            </a:extLst>
          </p:cNvPr>
          <p:cNvSpPr txBox="1"/>
          <p:nvPr/>
        </p:nvSpPr>
        <p:spPr>
          <a:xfrm>
            <a:off x="3296114" y="233825"/>
            <a:ext cx="863462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/>
                <a:ea typeface="Calibri"/>
              </a:rPr>
              <a:t>Important areas of the Project with screenshots</a:t>
            </a:r>
            <a:r>
              <a:rPr lang="en-IN" sz="2400" b="1" dirty="0">
                <a:solidFill>
                  <a:schemeClr val="bg1"/>
                </a:solidFill>
                <a:latin typeface="Neue Machina"/>
                <a:ea typeface="Calibri"/>
              </a:rPr>
              <a:t>            </a:t>
            </a:r>
          </a:p>
          <a:p>
            <a:pPr algn="ctr"/>
            <a:endParaRPr lang="en-IN" sz="2400" b="1" dirty="0">
              <a:solidFill>
                <a:schemeClr val="bg1"/>
              </a:solidFill>
              <a:latin typeface="Neue Machina"/>
              <a:ea typeface="Calibri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5B06AE-E2BB-1838-E32F-F52FCE3828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BC1141-2054-EC85-510B-9A221B11FB56}"/>
              </a:ext>
            </a:extLst>
          </p:cNvPr>
          <p:cNvCxnSpPr/>
          <p:nvPr/>
        </p:nvCxnSpPr>
        <p:spPr>
          <a:xfrm>
            <a:off x="3467100" y="64770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BD99B8-5A49-532E-9A0C-2C465F8A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3" y="695325"/>
            <a:ext cx="5124450" cy="2733675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B0C69AB-93C3-D275-3ECD-90AF412B4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936" y="695325"/>
            <a:ext cx="5055653" cy="273367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6D3FA0D-6178-F6FA-2232-18C532B12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3" y="3529013"/>
            <a:ext cx="5124450" cy="32004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1CEABBA-0540-88FB-0B66-3187F4BF7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875" y="3533775"/>
            <a:ext cx="5057775" cy="3190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73172F-3B11-19FC-B2AF-5A8C0B5ACBE8}"/>
              </a:ext>
            </a:extLst>
          </p:cNvPr>
          <p:cNvSpPr txBox="1"/>
          <p:nvPr/>
        </p:nvSpPr>
        <p:spPr>
          <a:xfrm>
            <a:off x="3051550" y="1737591"/>
            <a:ext cx="20186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Adding Product to Cart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E4288-FE29-5D37-44B3-32EDB69B228A}"/>
              </a:ext>
            </a:extLst>
          </p:cNvPr>
          <p:cNvSpPr txBox="1"/>
          <p:nvPr/>
        </p:nvSpPr>
        <p:spPr>
          <a:xfrm>
            <a:off x="9147549" y="2061440"/>
            <a:ext cx="20186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Getting  the Cart of a Customer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DBC8C-9E30-ACD9-DFD9-67AC6474288E}"/>
              </a:ext>
            </a:extLst>
          </p:cNvPr>
          <p:cNvSpPr txBox="1"/>
          <p:nvPr/>
        </p:nvSpPr>
        <p:spPr>
          <a:xfrm>
            <a:off x="3299199" y="4928465"/>
            <a:ext cx="20186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Removing Product from Cart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CC727E-B83F-8DE6-8385-05DF8C9F5413}"/>
              </a:ext>
            </a:extLst>
          </p:cNvPr>
          <p:cNvSpPr txBox="1"/>
          <p:nvPr/>
        </p:nvSpPr>
        <p:spPr>
          <a:xfrm>
            <a:off x="9661899" y="4928465"/>
            <a:ext cx="20186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Placing Order from Cart</a:t>
            </a:r>
          </a:p>
        </p:txBody>
      </p:sp>
    </p:spTree>
    <p:extLst>
      <p:ext uri="{BB962C8B-B14F-4D97-AF65-F5344CB8AC3E}">
        <p14:creationId xmlns:p14="http://schemas.microsoft.com/office/powerpoint/2010/main" val="247113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11D109-994D-13A8-3E16-8733E7B1F4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8F1FD-F398-89BF-1C36-33BAEA3A5EE8}"/>
              </a:ext>
            </a:extLst>
          </p:cNvPr>
          <p:cNvSpPr txBox="1"/>
          <p:nvPr/>
        </p:nvSpPr>
        <p:spPr>
          <a:xfrm>
            <a:off x="3048464" y="205250"/>
            <a:ext cx="863462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/>
                <a:ea typeface="Calibri"/>
              </a:rPr>
              <a:t>Important areas of the Project with screenshots</a:t>
            </a:r>
            <a:r>
              <a:rPr lang="en-IN" sz="2400" b="1" dirty="0">
                <a:solidFill>
                  <a:schemeClr val="bg1"/>
                </a:solidFill>
                <a:latin typeface="Neue Machina"/>
                <a:ea typeface="Calibri"/>
              </a:rPr>
              <a:t>            </a:t>
            </a:r>
          </a:p>
          <a:p>
            <a:pPr algn="ctr"/>
            <a:endParaRPr lang="en-IN" sz="2400" b="1" dirty="0">
              <a:solidFill>
                <a:schemeClr val="bg1"/>
              </a:solidFill>
              <a:latin typeface="Neue Machina"/>
              <a:ea typeface="Calibri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5B06AE-E2BB-1838-E32F-F52FCE3828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BC1141-2054-EC85-510B-9A221B11FB56}"/>
              </a:ext>
            </a:extLst>
          </p:cNvPr>
          <p:cNvCxnSpPr/>
          <p:nvPr/>
        </p:nvCxnSpPr>
        <p:spPr>
          <a:xfrm>
            <a:off x="3267075" y="6667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67930F3-9088-7589-0EE6-B4E8A13CE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8" y="709613"/>
            <a:ext cx="5076825" cy="290512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32FC0C-230A-9C32-6181-F20E30A56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709613"/>
            <a:ext cx="5457825" cy="29051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3E0B5D9-BB9F-446D-DD23-AB30160A3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070" y="3714750"/>
            <a:ext cx="5204659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04F88-33D7-5D2A-3154-66522B842A3F}"/>
              </a:ext>
            </a:extLst>
          </p:cNvPr>
          <p:cNvSpPr txBox="1"/>
          <p:nvPr/>
        </p:nvSpPr>
        <p:spPr>
          <a:xfrm>
            <a:off x="3270648" y="1942296"/>
            <a:ext cx="15281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Creating Order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68374-AE93-916B-410D-078646442314}"/>
              </a:ext>
            </a:extLst>
          </p:cNvPr>
          <p:cNvSpPr txBox="1"/>
          <p:nvPr/>
        </p:nvSpPr>
        <p:spPr>
          <a:xfrm>
            <a:off x="9833373" y="1837520"/>
            <a:ext cx="15281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Deleting Order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879FF-BCC6-F073-FF17-8F405C769B35}"/>
              </a:ext>
            </a:extLst>
          </p:cNvPr>
          <p:cNvSpPr txBox="1"/>
          <p:nvPr/>
        </p:nvSpPr>
        <p:spPr>
          <a:xfrm>
            <a:off x="6099573" y="5342720"/>
            <a:ext cx="15281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Displaying All the orders </a:t>
            </a:r>
          </a:p>
        </p:txBody>
      </p:sp>
    </p:spTree>
    <p:extLst>
      <p:ext uri="{BB962C8B-B14F-4D97-AF65-F5344CB8AC3E}">
        <p14:creationId xmlns:p14="http://schemas.microsoft.com/office/powerpoint/2010/main" val="387303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11D109-994D-13A8-3E16-8733E7B1F4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8F1FD-F398-89BF-1C36-33BAEA3A5EE8}"/>
              </a:ext>
            </a:extLst>
          </p:cNvPr>
          <p:cNvSpPr txBox="1"/>
          <p:nvPr/>
        </p:nvSpPr>
        <p:spPr>
          <a:xfrm>
            <a:off x="1567394" y="65728"/>
            <a:ext cx="863462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Neue Machina"/>
                <a:ea typeface="Calibri"/>
              </a:rPr>
              <a:t>Exceptions added in the project</a:t>
            </a:r>
          </a:p>
          <a:p>
            <a:pPr algn="ctr"/>
            <a:endParaRPr lang="en-IN" sz="2400" b="1" dirty="0">
              <a:solidFill>
                <a:schemeClr val="bg1"/>
              </a:solidFill>
              <a:latin typeface="Neue Machina"/>
              <a:ea typeface="Calibri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5B06AE-E2BB-1838-E32F-F52FCE3828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BC1141-2054-EC85-510B-9A221B11FB56}"/>
              </a:ext>
            </a:extLst>
          </p:cNvPr>
          <p:cNvCxnSpPr/>
          <p:nvPr/>
        </p:nvCxnSpPr>
        <p:spPr>
          <a:xfrm flipV="1">
            <a:off x="3567582" y="505765"/>
            <a:ext cx="4631297" cy="214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C7EAD79-0F3E-13F3-DDCC-CA955980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59" y="1115700"/>
            <a:ext cx="5417712" cy="2791362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6182108-EF12-DD98-FD08-92D4BE8FD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425" y="1110668"/>
            <a:ext cx="5857741" cy="279069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C9F2816-E748-685F-145D-75FB9D80A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281" y="4021190"/>
            <a:ext cx="5774029" cy="27436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1EA80B-734F-08BF-E67E-3D1001F01AF1}"/>
              </a:ext>
            </a:extLst>
          </p:cNvPr>
          <p:cNvSpPr txBox="1"/>
          <p:nvPr/>
        </p:nvSpPr>
        <p:spPr>
          <a:xfrm>
            <a:off x="742660" y="728377"/>
            <a:ext cx="4727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  <a:ea typeface="Calibri"/>
                <a:cs typeface="Calibri"/>
              </a:rPr>
              <a:t>OrderCanellationNotPossibleException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B13346-A17B-5756-C8D8-8E0FD0F490C1}"/>
              </a:ext>
            </a:extLst>
          </p:cNvPr>
          <p:cNvSpPr txBox="1"/>
          <p:nvPr/>
        </p:nvSpPr>
        <p:spPr>
          <a:xfrm>
            <a:off x="6838660" y="749842"/>
            <a:ext cx="4727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  <a:ea typeface="Calibri"/>
                <a:cs typeface="Calibri"/>
              </a:rPr>
              <a:t>ProductNotFoundException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A0E63-B43C-7943-3D8C-7F82D78ECFE7}"/>
              </a:ext>
            </a:extLst>
          </p:cNvPr>
          <p:cNvSpPr txBox="1"/>
          <p:nvPr/>
        </p:nvSpPr>
        <p:spPr>
          <a:xfrm>
            <a:off x="163111" y="5203785"/>
            <a:ext cx="26023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  <a:ea typeface="Calibri"/>
                <a:cs typeface="Calibri"/>
              </a:rPr>
              <a:t>CartNotFoundException</a:t>
            </a:r>
          </a:p>
        </p:txBody>
      </p:sp>
    </p:spTree>
    <p:extLst>
      <p:ext uri="{BB962C8B-B14F-4D97-AF65-F5344CB8AC3E}">
        <p14:creationId xmlns:p14="http://schemas.microsoft.com/office/powerpoint/2010/main" val="2513762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dirty="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1E8154-7354-3852-EDBF-31B6042E40B5}"/>
              </a:ext>
            </a:extLst>
          </p:cNvPr>
          <p:cNvSpPr txBox="1"/>
          <p:nvPr/>
        </p:nvSpPr>
        <p:spPr>
          <a:xfrm>
            <a:off x="704704" y="1828219"/>
            <a:ext cx="7345138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Layered Architecture: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The application uses a DTO, DAO, Service, and Controller structure, enhancing maintainability, scalability, and separation of concerns.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Data Management: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Clear separation between data transfer and data access ensures data integrity and simplifies management.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RESTful API Design: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Modular controllers for Cart, Customer, Order, and Product streamline CRUD operations and facilitate future enhancements.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User Experience: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The application provides a comprehensive set of features, custom exception handling, and a robust, interactive user experience.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Scalability &amp; Testing: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The design supports easy future enhancements and thorough testing, ensuring reliability and ease of integration.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Documentation: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Clear API documentation and data models improve usability for developers and stakeholders.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672145"/>
            <a:ext cx="4880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Personal BACKGROUND</a:t>
            </a:r>
            <a:endParaRPr lang="en-GB" sz="2400" b="1" dirty="0">
              <a:latin typeface="Neue Machina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40917" y="1732867"/>
            <a:ext cx="369405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Neue Machina"/>
                <a:ea typeface="Calibri"/>
              </a:rPr>
              <a:t>Name :</a:t>
            </a:r>
            <a:r>
              <a:rPr lang="en-IN" b="1" dirty="0">
                <a:latin typeface="Neue Machina"/>
                <a:ea typeface="Calibri"/>
              </a:rPr>
              <a:t> Kolla Bala </a:t>
            </a:r>
            <a:r>
              <a:rPr lang="en-IN" b="1" dirty="0" err="1">
                <a:latin typeface="Neue Machina"/>
                <a:ea typeface="Calibri"/>
              </a:rPr>
              <a:t>Seswitha</a:t>
            </a:r>
            <a:endParaRPr lang="en-GB" b="1" dirty="0" err="1">
              <a:latin typeface="Neue Machina"/>
              <a:ea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51803" y="2606592"/>
            <a:ext cx="416576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Neue Machina"/>
                <a:ea typeface="Calibri"/>
              </a:rPr>
              <a:t>Past Experience :</a:t>
            </a:r>
            <a:r>
              <a:rPr lang="en-IN" b="1" dirty="0">
                <a:latin typeface="Neue Machina"/>
                <a:ea typeface="Calibri"/>
              </a:rPr>
              <a:t> Fresher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362689" y="3436775"/>
            <a:ext cx="629211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Neue Machina"/>
                <a:ea typeface="Calibri"/>
              </a:rPr>
              <a:t>Qualification :</a:t>
            </a:r>
            <a:r>
              <a:rPr lang="en-IN" b="1" dirty="0">
                <a:latin typeface="Neue Machina"/>
                <a:ea typeface="Calibri"/>
              </a:rPr>
              <a:t> </a:t>
            </a:r>
            <a:r>
              <a:rPr lang="en-IN" b="1" dirty="0" err="1">
                <a:latin typeface="Neue Machina"/>
                <a:ea typeface="Calibri"/>
              </a:rPr>
              <a:t>B.Tech</a:t>
            </a:r>
            <a:r>
              <a:rPr lang="en-IN" b="1" dirty="0">
                <a:latin typeface="Neue Machina"/>
                <a:ea typeface="Calibri"/>
              </a:rPr>
              <a:t> CSE HONOURS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362689" y="4288728"/>
            <a:ext cx="7159339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Neue Machina"/>
                <a:ea typeface="Calibri"/>
              </a:rPr>
              <a:t>Career Summary :</a:t>
            </a:r>
            <a:r>
              <a:rPr lang="en-IN" b="1" dirty="0">
                <a:latin typeface="Neue Machina"/>
                <a:ea typeface="+mn-lt"/>
                <a:cs typeface="+mn-lt"/>
              </a:rPr>
              <a:t> </a:t>
            </a:r>
            <a:r>
              <a:rPr lang="en-IN" dirty="0">
                <a:ea typeface="+mn-lt"/>
                <a:cs typeface="+mn-lt"/>
              </a:rPr>
              <a:t>Highly motivated and detail-oriented fresher with training in ELT Backend. Successfully completed a Capstone project based on Backend, demonstrating skills in Core Java, </a:t>
            </a:r>
            <a:r>
              <a:rPr lang="en-IN" dirty="0" err="1">
                <a:ea typeface="+mn-lt"/>
                <a:cs typeface="+mn-lt"/>
              </a:rPr>
              <a:t>SpringBoot</a:t>
            </a:r>
            <a:r>
              <a:rPr lang="en-IN" dirty="0">
                <a:ea typeface="+mn-lt"/>
                <a:cs typeface="+mn-lt"/>
              </a:rPr>
              <a:t>. Developed strong problem-solving, teamwork, and communication skills during training. Eager to apply my skills and knowledge in a real-world setting and continue learning and growing in this field.</a:t>
            </a:r>
            <a:endParaRPr lang="en-GB" b="1" dirty="0">
              <a:latin typeface="Neue Machina" panose="00000500000000000000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868012" y="0"/>
            <a:ext cx="432398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09880" y="715396"/>
            <a:ext cx="703761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 dirty="0">
                <a:latin typeface="Neue Machina"/>
                <a:ea typeface="Calibri"/>
              </a:rPr>
              <a:t>MY LEARNINGS FROM THIS CAPSTONE PROJECT</a:t>
            </a:r>
            <a:endParaRPr lang="en-IN" sz="1800" b="1" dirty="0">
              <a:latin typeface="Neue Machina"/>
              <a:ea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13690" y="108839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C82332-C44E-44C2-3E54-F61AE57E7124}"/>
              </a:ext>
            </a:extLst>
          </p:cNvPr>
          <p:cNvSpPr txBox="1"/>
          <p:nvPr/>
        </p:nvSpPr>
        <p:spPr>
          <a:xfrm>
            <a:off x="152400" y="1686560"/>
            <a:ext cx="760984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API Design &amp; Development</a:t>
            </a:r>
            <a:r>
              <a:rPr lang="en-US" dirty="0">
                <a:ea typeface="+mn-lt"/>
                <a:cs typeface="+mn-lt"/>
              </a:rPr>
              <a:t>: Mastered RESTful API creation, documentation, and security best practices.</a:t>
            </a:r>
            <a:endParaRPr lang="en-US" b="1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Data Management</a:t>
            </a:r>
            <a:r>
              <a:rPr lang="en-US">
                <a:ea typeface="+mn-lt"/>
                <a:cs typeface="+mn-lt"/>
              </a:rPr>
              <a:t>: Gained expertise in CRUD operations, complex queries, and maintaining data integrity.</a:t>
            </a:r>
            <a:endParaRPr lang="en-US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System Integration</a:t>
            </a:r>
            <a:r>
              <a:rPr lang="en-US">
                <a:ea typeface="+mn-lt"/>
                <a:cs typeface="+mn-lt"/>
              </a:rPr>
              <a:t>: Integrated modules (customer, admin, product, order, cart) and handled real-time data synchronization.</a:t>
            </a:r>
            <a:endParaRPr lang="en-US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Scalability &amp; Performance</a:t>
            </a:r>
            <a:r>
              <a:rPr lang="en-US" dirty="0">
                <a:ea typeface="+mn-lt"/>
                <a:cs typeface="+mn-lt"/>
              </a:rPr>
              <a:t>: Implemented strategies for scalable systems, optimized performance, and conducted load testing.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Security Practices</a:t>
            </a:r>
            <a:r>
              <a:rPr lang="en-US" dirty="0">
                <a:ea typeface="+mn-lt"/>
                <a:cs typeface="+mn-lt"/>
              </a:rPr>
              <a:t>: Applied security measures, including authentication, authorization, and encryption.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User Experience</a:t>
            </a:r>
            <a:r>
              <a:rPr lang="en-US" dirty="0">
                <a:ea typeface="+mn-lt"/>
                <a:cs typeface="+mn-lt"/>
              </a:rPr>
              <a:t>: Learned to design user-friendly APIs and documentation for better user experience.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Project Management</a:t>
            </a:r>
            <a:r>
              <a:rPr lang="en-US" dirty="0">
                <a:ea typeface="+mn-lt"/>
                <a:cs typeface="+mn-lt"/>
              </a:rPr>
              <a:t>: Managed project requirements, timelines, and module coordination effectively.</a:t>
            </a:r>
            <a:endParaRPr lang="en-US" dirty="0"/>
          </a:p>
          <a:p>
            <a:pPr marL="228600" indent="-228600">
              <a:buFont typeface=""/>
              <a:buChar char="•"/>
            </a:pPr>
            <a:endParaRPr lang="en-US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71934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13919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1391357-8E05-E259-77C4-A6EBE95C9884}"/>
              </a:ext>
            </a:extLst>
          </p:cNvPr>
          <p:cNvSpPr txBox="1"/>
          <p:nvPr/>
        </p:nvSpPr>
        <p:spPr>
          <a:xfrm>
            <a:off x="325120" y="1158240"/>
            <a:ext cx="7172960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Objective:</a:t>
            </a:r>
            <a:r>
              <a:rPr lang="en-US" dirty="0">
                <a:ea typeface="+mn-lt"/>
                <a:cs typeface="+mn-lt"/>
              </a:rPr>
              <a:t> Develop a robust online shopping platform with modules for customer, admin, product, order, and cart management.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Modules: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Customer Management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CRUD Operations</a:t>
            </a:r>
            <a:r>
              <a:rPr lang="en-US" dirty="0">
                <a:ea typeface="+mn-lt"/>
                <a:cs typeface="+mn-lt"/>
              </a:rPr>
              <a:t>: Create, read, update, delete.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Queries</a:t>
            </a:r>
            <a:r>
              <a:rPr lang="en-US" dirty="0">
                <a:ea typeface="+mn-lt"/>
                <a:cs typeface="+mn-lt"/>
              </a:rPr>
              <a:t>: By ID, name, city, </a:t>
            </a:r>
            <a:r>
              <a:rPr lang="en-US" dirty="0" err="1">
                <a:ea typeface="+mn-lt"/>
                <a:cs typeface="+mn-lt"/>
              </a:rPr>
              <a:t>pincode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Admin Management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CRUD Operations</a:t>
            </a:r>
            <a:r>
              <a:rPr lang="en-US" dirty="0">
                <a:ea typeface="+mn-lt"/>
                <a:cs typeface="+mn-lt"/>
              </a:rPr>
              <a:t>: Create, read, update, delete.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Queries</a:t>
            </a:r>
            <a:r>
              <a:rPr lang="en-US" dirty="0">
                <a:ea typeface="+mn-lt"/>
                <a:cs typeface="+mn-lt"/>
              </a:rPr>
              <a:t>: By ID, name, city, </a:t>
            </a:r>
            <a:r>
              <a:rPr lang="en-US" dirty="0" err="1">
                <a:ea typeface="+mn-lt"/>
                <a:cs typeface="+mn-lt"/>
              </a:rPr>
              <a:t>pincode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Product Management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CRUD Operations</a:t>
            </a:r>
            <a:r>
              <a:rPr lang="en-US" dirty="0">
                <a:ea typeface="+mn-lt"/>
                <a:cs typeface="+mn-lt"/>
              </a:rPr>
              <a:t>: Create, read, update, delete.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Queries</a:t>
            </a:r>
            <a:r>
              <a:rPr lang="en-US" dirty="0">
                <a:ea typeface="+mn-lt"/>
                <a:cs typeface="+mn-lt"/>
              </a:rPr>
              <a:t>: By ID, name, category, price.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Order Processing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CRUD Operations</a:t>
            </a:r>
            <a:r>
              <a:rPr lang="en-US" dirty="0">
                <a:ea typeface="+mn-lt"/>
                <a:cs typeface="+mn-lt"/>
              </a:rPr>
              <a:t>: Create, read, update, delete.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Queries</a:t>
            </a:r>
            <a:r>
              <a:rPr lang="en-US" dirty="0">
                <a:ea typeface="+mn-lt"/>
                <a:cs typeface="+mn-lt"/>
              </a:rPr>
              <a:t>: By date, customer ID, price, product.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Cart Processing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CRUD Operations</a:t>
            </a:r>
            <a:r>
              <a:rPr lang="en-US" dirty="0">
                <a:ea typeface="+mn-lt"/>
                <a:cs typeface="+mn-lt"/>
              </a:rPr>
              <a:t>: Create, read, update, delete.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Operations</a:t>
            </a:r>
            <a:r>
              <a:rPr lang="en-US" dirty="0">
                <a:ea typeface="+mn-lt"/>
                <a:cs typeface="+mn-lt"/>
              </a:rPr>
              <a:t>: Add, remove, view items.</a:t>
            </a:r>
          </a:p>
          <a:p>
            <a:pPr marL="457200"/>
            <a:r>
              <a:rPr lang="en-US" b="1" dirty="0">
                <a:ea typeface="Calibri"/>
                <a:cs typeface="Calibri"/>
              </a:rPr>
              <a:t>-Requirements:</a:t>
            </a:r>
            <a:r>
              <a:rPr lang="en-US" b="1" dirty="0">
                <a:ea typeface="+mn-lt"/>
                <a:cs typeface="+mn-lt"/>
              </a:rPr>
              <a:t>  </a:t>
            </a:r>
            <a:r>
              <a:rPr lang="en-US" dirty="0">
                <a:ea typeface="+mn-lt"/>
                <a:cs typeface="+mn-lt"/>
              </a:rPr>
              <a:t>Implement RESTful APIs, Ensure data integrity and security, Design for scalability and performance.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 b="1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66780" y="1331371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00A1C1-8E31-2A26-0761-2C1529C54C69}"/>
              </a:ext>
            </a:extLst>
          </p:cNvPr>
          <p:cNvSpPr txBox="1"/>
          <p:nvPr/>
        </p:nvSpPr>
        <p:spPr>
          <a:xfrm>
            <a:off x="798373" y="908906"/>
            <a:ext cx="4498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CLASS DIAGRAM OF THE PROJECT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C1F255-488D-7E1B-FD2C-1E4D41704E2C}"/>
              </a:ext>
            </a:extLst>
          </p:cNvPr>
          <p:cNvSpPr txBox="1"/>
          <p:nvPr/>
        </p:nvSpPr>
        <p:spPr>
          <a:xfrm>
            <a:off x="193040" y="1377314"/>
            <a:ext cx="6109970" cy="56418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The Cart class contains a unique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cartId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 and is associated with a single Customer (Many-to-One) and multiple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LineItems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 (One-to-Many). Customer holds details like id,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cName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, email, etc., and can be linked to multiple carts and orders.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LineItem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 has a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lineItemId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 and attributes such as quantity and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unitPrice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. Each line item is linked to one Cart and one Product (Many-to-One relationships).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The Order class tracks orders with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orderId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 and connects to a single Customer (Many-to-One) and multiple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OrderLineItems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 (One-to-Many).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OrderLineItem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 contains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lineItemId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, quantity, status, and is linked to one Order and one Product.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The Product class, identified by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pId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, stores product details like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pName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, category, price, and quantity, and can be referenced by multiple line items and order line items.</a:t>
            </a:r>
          </a:p>
          <a:p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6" name="Picture 5" descr="A diagram of a product&#10;&#10;Description automatically generated">
            <a:extLst>
              <a:ext uri="{FF2B5EF4-FFF2-40B4-BE49-F238E27FC236}">
                <a16:creationId xmlns:a16="http://schemas.microsoft.com/office/drawing/2014/main" id="{5C30FCD5-31EB-DA98-4F64-B6BF88F3D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583" y="1580198"/>
            <a:ext cx="5777865" cy="45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295275" y="1133475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C623A8-94C4-1BEC-CB06-80C09EF9CDA3}"/>
              </a:ext>
            </a:extLst>
          </p:cNvPr>
          <p:cNvSpPr txBox="1"/>
          <p:nvPr/>
        </p:nvSpPr>
        <p:spPr>
          <a:xfrm>
            <a:off x="798373" y="718406"/>
            <a:ext cx="52989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"/>
                <a:cs typeface="Calibri"/>
              </a:rPr>
              <a:t>ENTITY RELATIONSHIP DIAGRAM OF THE PROJECT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A diagram of a product&#10;&#10;Description automatically generated">
            <a:extLst>
              <a:ext uri="{FF2B5EF4-FFF2-40B4-BE49-F238E27FC236}">
                <a16:creationId xmlns:a16="http://schemas.microsoft.com/office/drawing/2014/main" id="{8CEAEB2B-9928-9B64-C124-439026571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863" y="1788394"/>
            <a:ext cx="6696075" cy="4205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0D633-4EA7-1107-8BEB-0281E1DDC34B}"/>
              </a:ext>
            </a:extLst>
          </p:cNvPr>
          <p:cNvSpPr txBox="1"/>
          <p:nvPr/>
        </p:nvSpPr>
        <p:spPr>
          <a:xfrm>
            <a:off x="185597" y="1413898"/>
            <a:ext cx="47987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BA275-C329-9B3C-5903-31E30AB47BE4}"/>
              </a:ext>
            </a:extLst>
          </p:cNvPr>
          <p:cNvSpPr txBox="1"/>
          <p:nvPr/>
        </p:nvSpPr>
        <p:spPr>
          <a:xfrm>
            <a:off x="190355" y="1185298"/>
            <a:ext cx="500364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Cart</a:t>
            </a:r>
            <a:r>
              <a:rPr lang="en-US" dirty="0">
                <a:solidFill>
                  <a:schemeClr val="bg1"/>
                </a:solidFill>
              </a:rPr>
              <a:t> entity is identified by </a:t>
            </a:r>
            <a:r>
              <a:rPr lang="en-US" err="1">
                <a:solidFill>
                  <a:schemeClr val="bg1"/>
                </a:solidFill>
              </a:rPr>
              <a:t>cartId</a:t>
            </a:r>
            <a:r>
              <a:rPr lang="en-US" dirty="0">
                <a:solidFill>
                  <a:schemeClr val="bg1"/>
                </a:solidFill>
              </a:rPr>
              <a:t> and contains a foreign key reference to </a:t>
            </a:r>
            <a:r>
              <a:rPr lang="en-US" b="1" dirty="0">
                <a:solidFill>
                  <a:schemeClr val="bg1"/>
                </a:solidFill>
              </a:rPr>
              <a:t>Customer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err="1">
                <a:solidFill>
                  <a:schemeClr val="bg1"/>
                </a:solidFill>
              </a:rPr>
              <a:t>customerId</a:t>
            </a:r>
            <a:r>
              <a:rPr lang="en-US" dirty="0">
                <a:solidFill>
                  <a:schemeClr val="bg1"/>
                </a:solidFill>
              </a:rPr>
              <a:t>). A </a:t>
            </a:r>
            <a:r>
              <a:rPr lang="en-US" b="1" dirty="0">
                <a:solidFill>
                  <a:schemeClr val="bg1"/>
                </a:solidFill>
              </a:rPr>
              <a:t>Customer</a:t>
            </a:r>
            <a:r>
              <a:rPr lang="en-US" dirty="0">
                <a:solidFill>
                  <a:schemeClr val="bg1"/>
                </a:solidFill>
              </a:rPr>
              <a:t> can have multiple carts (One-to-Many). </a:t>
            </a:r>
            <a:r>
              <a:rPr lang="en-US" b="1" dirty="0">
                <a:solidFill>
                  <a:schemeClr val="bg1"/>
                </a:solidFill>
              </a:rPr>
              <a:t>Cart</a:t>
            </a:r>
            <a:r>
              <a:rPr lang="en-US" dirty="0">
                <a:solidFill>
                  <a:schemeClr val="bg1"/>
                </a:solidFill>
              </a:rPr>
              <a:t> also maintains a relationship with </a:t>
            </a:r>
            <a:r>
              <a:rPr lang="en-US" b="1" err="1">
                <a:solidFill>
                  <a:schemeClr val="bg1"/>
                </a:solidFill>
              </a:rPr>
              <a:t>LineItem</a:t>
            </a:r>
            <a:r>
              <a:rPr lang="en-US" dirty="0">
                <a:solidFill>
                  <a:schemeClr val="bg1"/>
                </a:solidFill>
              </a:rPr>
              <a:t> (One-to-Many), where each line item belongs to a single cart.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solidFill>
                  <a:schemeClr val="bg1"/>
                </a:solidFill>
              </a:rPr>
              <a:t>LineItem</a:t>
            </a:r>
            <a:r>
              <a:rPr lang="en-US" dirty="0">
                <a:solidFill>
                  <a:schemeClr val="bg1"/>
                </a:solidFill>
              </a:rPr>
              <a:t> contains foreign keys referencing </a:t>
            </a:r>
            <a:r>
              <a:rPr lang="en-US" b="1" dirty="0">
                <a:solidFill>
                  <a:schemeClr val="bg1"/>
                </a:solidFill>
              </a:rPr>
              <a:t>Cart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Product</a:t>
            </a:r>
            <a:r>
              <a:rPr lang="en-US" dirty="0">
                <a:solidFill>
                  <a:schemeClr val="bg1"/>
                </a:solidFill>
              </a:rPr>
              <a:t>, forming a Many-to-One relationship with both. Each </a:t>
            </a:r>
            <a:r>
              <a:rPr lang="en-US" b="1" err="1">
                <a:solidFill>
                  <a:schemeClr val="bg1"/>
                </a:solidFill>
              </a:rPr>
              <a:t>LineItem</a:t>
            </a:r>
            <a:r>
              <a:rPr lang="en-US" dirty="0">
                <a:solidFill>
                  <a:schemeClr val="bg1"/>
                </a:solidFill>
              </a:rPr>
              <a:t> refers to one </a:t>
            </a:r>
            <a:r>
              <a:rPr lang="en-US" b="1" dirty="0">
                <a:solidFill>
                  <a:schemeClr val="bg1"/>
                </a:solidFill>
              </a:rPr>
              <a:t>Product</a:t>
            </a:r>
            <a:r>
              <a:rPr lang="en-US" dirty="0">
                <a:solidFill>
                  <a:schemeClr val="bg1"/>
                </a:solidFill>
              </a:rPr>
              <a:t>, and each product can be referenced by multiple line items.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Order</a:t>
            </a:r>
            <a:r>
              <a:rPr lang="en-US" dirty="0">
                <a:solidFill>
                  <a:schemeClr val="bg1"/>
                </a:solidFill>
              </a:rPr>
              <a:t> entity is linked to </a:t>
            </a:r>
            <a:r>
              <a:rPr lang="en-US" b="1" dirty="0">
                <a:solidFill>
                  <a:schemeClr val="bg1"/>
                </a:solidFill>
              </a:rPr>
              <a:t>Customer</a:t>
            </a:r>
            <a:r>
              <a:rPr lang="en-US" dirty="0">
                <a:solidFill>
                  <a:schemeClr val="bg1"/>
                </a:solidFill>
              </a:rPr>
              <a:t> via </a:t>
            </a:r>
            <a:r>
              <a:rPr lang="en-US" err="1">
                <a:solidFill>
                  <a:schemeClr val="bg1"/>
                </a:solidFill>
              </a:rPr>
              <a:t>customerId</a:t>
            </a:r>
            <a:r>
              <a:rPr lang="en-US" dirty="0">
                <a:solidFill>
                  <a:schemeClr val="bg1"/>
                </a:solidFill>
              </a:rPr>
              <a:t> (Many-to-One), and each order can contain multiple </a:t>
            </a:r>
            <a:r>
              <a:rPr lang="en-US" b="1" err="1">
                <a:solidFill>
                  <a:schemeClr val="bg1"/>
                </a:solidFill>
              </a:rPr>
              <a:t>OrderLineItems</a:t>
            </a:r>
            <a:r>
              <a:rPr lang="en-US" dirty="0">
                <a:solidFill>
                  <a:schemeClr val="bg1"/>
                </a:solidFill>
              </a:rPr>
              <a:t> (One-to-Many). </a:t>
            </a:r>
            <a:r>
              <a:rPr lang="en-US" b="1" err="1">
                <a:solidFill>
                  <a:schemeClr val="bg1"/>
                </a:solidFill>
              </a:rPr>
              <a:t>OrderLineItem</a:t>
            </a:r>
            <a:r>
              <a:rPr lang="en-US" dirty="0">
                <a:solidFill>
                  <a:schemeClr val="bg1"/>
                </a:solidFill>
              </a:rPr>
              <a:t> contains foreign keys to </a:t>
            </a:r>
            <a:r>
              <a:rPr lang="en-US" b="1" dirty="0">
                <a:solidFill>
                  <a:schemeClr val="bg1"/>
                </a:solidFill>
              </a:rPr>
              <a:t>Order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Product</a:t>
            </a:r>
            <a:r>
              <a:rPr lang="en-US" dirty="0">
                <a:solidFill>
                  <a:schemeClr val="bg1"/>
                </a:solidFill>
              </a:rPr>
              <a:t>, meaning each line item belongs to a single order and refers to a specific product.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Product</a:t>
            </a:r>
            <a:r>
              <a:rPr lang="en-US" dirty="0">
                <a:solidFill>
                  <a:schemeClr val="bg1"/>
                </a:solidFill>
              </a:rPr>
              <a:t> entity, identified by </a:t>
            </a:r>
            <a:r>
              <a:rPr lang="en-US" err="1">
                <a:solidFill>
                  <a:schemeClr val="bg1"/>
                </a:solidFill>
              </a:rPr>
              <a:t>pId</a:t>
            </a:r>
            <a:r>
              <a:rPr lang="en-US" dirty="0">
                <a:solidFill>
                  <a:schemeClr val="bg1"/>
                </a:solidFill>
              </a:rPr>
              <a:t>, can be associated with multiple </a:t>
            </a:r>
            <a:r>
              <a:rPr lang="en-US" b="1" err="1">
                <a:solidFill>
                  <a:schemeClr val="bg1"/>
                </a:solidFill>
              </a:rPr>
              <a:t>LineItems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err="1">
                <a:solidFill>
                  <a:schemeClr val="bg1"/>
                </a:solidFill>
              </a:rPr>
              <a:t>OrderLineItems</a:t>
            </a:r>
            <a:r>
              <a:rPr lang="en-US" dirty="0">
                <a:solidFill>
                  <a:schemeClr val="bg1"/>
                </a:solidFill>
              </a:rPr>
              <a:t> through its relationships.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low angle view of a building&#10;&#10;Description automatically generated with medium confidence">
            <a:extLst>
              <a:ext uri="{FF2B5EF4-FFF2-40B4-BE49-F238E27FC236}">
                <a16:creationId xmlns:a16="http://schemas.microsoft.com/office/drawing/2014/main" id="{1E6411A6-5A65-B82C-39BB-E725D4DB95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5" r="11960"/>
          <a:stretch/>
        </p:blipFill>
        <p:spPr>
          <a:xfrm>
            <a:off x="7705638" y="0"/>
            <a:ext cx="4486361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C919F7-C362-F339-7D57-78F8312ACFC9}"/>
              </a:ext>
            </a:extLst>
          </p:cNvPr>
          <p:cNvSpPr txBox="1"/>
          <p:nvPr/>
        </p:nvSpPr>
        <p:spPr>
          <a:xfrm>
            <a:off x="798373" y="908906"/>
            <a:ext cx="4498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APPLICATION ARCHITECTURE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892B7-B3A9-B2C2-0FEC-64E9988886AA}"/>
              </a:ext>
            </a:extLst>
          </p:cNvPr>
          <p:cNvSpPr txBox="1"/>
          <p:nvPr/>
        </p:nvSpPr>
        <p:spPr>
          <a:xfrm>
            <a:off x="328484" y="1442473"/>
            <a:ext cx="7255214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Overview: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Layered Architecture</a:t>
            </a:r>
            <a:r>
              <a:rPr lang="en-US" sz="1600" dirty="0">
                <a:ea typeface="+mn-lt"/>
                <a:cs typeface="+mn-lt"/>
              </a:rPr>
              <a:t>: The application follows a structured design with distinct layers for managing data and business logic.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DTO (Data Transfer Object)</a:t>
            </a:r>
            <a:r>
              <a:rPr lang="en-US" sz="1600" dirty="0">
                <a:ea typeface="+mn-lt"/>
                <a:cs typeface="+mn-lt"/>
              </a:rPr>
              <a:t>: Defines data structures for transferring data between layers.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DAO (Data Access Object)</a:t>
            </a:r>
            <a:r>
              <a:rPr lang="en-US" sz="1600" dirty="0">
                <a:ea typeface="+mn-lt"/>
                <a:cs typeface="+mn-lt"/>
              </a:rPr>
              <a:t>: Handles data persistence and retrieval, interfacing with the database.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Service</a:t>
            </a:r>
            <a:r>
              <a:rPr lang="en-US" sz="1600" dirty="0">
                <a:ea typeface="+mn-lt"/>
                <a:cs typeface="+mn-lt"/>
              </a:rPr>
              <a:t>: Contains business logic, interacting with DAOs and providing data to Controllers.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Controller</a:t>
            </a:r>
            <a:r>
              <a:rPr lang="en-US" sz="1600" dirty="0">
                <a:ea typeface="+mn-lt"/>
                <a:cs typeface="+mn-lt"/>
              </a:rPr>
              <a:t>: Manages HTTP requests, interacts with Services, and returns </a:t>
            </a:r>
            <a:r>
              <a:rPr lang="en-US" sz="1600">
                <a:ea typeface="+mn-lt"/>
                <a:cs typeface="+mn-lt"/>
              </a:rPr>
              <a:t>responses.</a:t>
            </a:r>
          </a:p>
          <a:p>
            <a:pPr lvl="1"/>
            <a:endParaRPr lang="en-US" sz="1600" dirty="0">
              <a:ea typeface="+mn-lt"/>
              <a:cs typeface="+mn-lt"/>
            </a:endParaRPr>
          </a:p>
          <a:p>
            <a:pPr lvl="1"/>
            <a:endParaRPr lang="en-US" sz="1600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5923F-0E83-A899-CE25-DF3DDC6E7621}"/>
              </a:ext>
            </a:extLst>
          </p:cNvPr>
          <p:cNvSpPr txBox="1"/>
          <p:nvPr/>
        </p:nvSpPr>
        <p:spPr>
          <a:xfrm flipH="1">
            <a:off x="404672" y="4213243"/>
            <a:ext cx="709612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DTO Layer: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Cart</a:t>
            </a:r>
            <a:r>
              <a:rPr lang="en-US" sz="1600" dirty="0">
                <a:ea typeface="+mn-lt"/>
                <a:cs typeface="+mn-lt"/>
              </a:rPr>
              <a:t>: Represents a shopping cart with</a:t>
            </a:r>
            <a:r>
              <a:rPr lang="en-US" sz="1600" dirty="0">
                <a:latin typeface="Calibri"/>
                <a:ea typeface="+mn-lt"/>
                <a:cs typeface="+mn-lt"/>
              </a:rPr>
              <a:t> </a:t>
            </a:r>
            <a:r>
              <a:rPr lang="en-US" sz="1600" err="1">
                <a:latin typeface="Calibri"/>
                <a:ea typeface="Calibri Light"/>
                <a:cs typeface="Calibri Light"/>
              </a:rPr>
              <a:t>cartId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>
                <a:latin typeface="Calibri"/>
                <a:ea typeface="Calibri"/>
                <a:cs typeface="Calibri"/>
              </a:rPr>
              <a:t>customer</a:t>
            </a:r>
            <a:r>
              <a:rPr lang="en-US" sz="1600" dirty="0">
                <a:ea typeface="+mn-lt"/>
                <a:cs typeface="+mn-lt"/>
              </a:rPr>
              <a:t>, and a list of </a:t>
            </a:r>
            <a:r>
              <a:rPr lang="en-US" sz="1600" err="1">
                <a:latin typeface="Calibri"/>
                <a:ea typeface="Calibri"/>
                <a:cs typeface="Calibri"/>
              </a:rPr>
              <a:t>LineItems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Customer</a:t>
            </a:r>
            <a:r>
              <a:rPr lang="en-US" sz="1600" dirty="0">
                <a:ea typeface="+mn-lt"/>
                <a:cs typeface="+mn-lt"/>
              </a:rPr>
              <a:t>: Contains customer details like </a:t>
            </a:r>
            <a:r>
              <a:rPr lang="en-US" sz="1600" dirty="0">
                <a:latin typeface="Calibri"/>
                <a:ea typeface="Calibri"/>
                <a:cs typeface="Calibri"/>
              </a:rPr>
              <a:t>id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err="1">
                <a:latin typeface="Calibri"/>
                <a:ea typeface="Calibri"/>
                <a:cs typeface="Calibri"/>
              </a:rPr>
              <a:t>cName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>
                <a:latin typeface="Calibri"/>
                <a:ea typeface="Calibri"/>
                <a:cs typeface="Calibri"/>
              </a:rPr>
              <a:t>email</a:t>
            </a:r>
            <a:r>
              <a:rPr lang="en-US" sz="1600" dirty="0">
                <a:ea typeface="+mn-lt"/>
                <a:cs typeface="+mn-lt"/>
              </a:rPr>
              <a:t>, and </a:t>
            </a:r>
            <a:r>
              <a:rPr lang="en-US" sz="1600" err="1">
                <a:latin typeface="Calibri"/>
                <a:ea typeface="Calibri"/>
                <a:cs typeface="Calibri"/>
              </a:rPr>
              <a:t>pinCode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Product</a:t>
            </a:r>
            <a:r>
              <a:rPr lang="en-US" sz="1600" dirty="0">
                <a:ea typeface="+mn-lt"/>
                <a:cs typeface="+mn-lt"/>
              </a:rPr>
              <a:t>: Defines product attributes such as </a:t>
            </a:r>
            <a:r>
              <a:rPr lang="en-US" sz="1600" err="1">
                <a:latin typeface="Calibri"/>
                <a:ea typeface="Calibri"/>
                <a:cs typeface="Calibri"/>
              </a:rPr>
              <a:t>pId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err="1">
                <a:latin typeface="Calibri"/>
                <a:ea typeface="Calibri"/>
                <a:cs typeface="Calibri"/>
              </a:rPr>
              <a:t>pName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>
                <a:latin typeface="Calibri"/>
                <a:ea typeface="Calibri"/>
                <a:cs typeface="Calibri"/>
              </a:rPr>
              <a:t>category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>
                <a:latin typeface="Calibri"/>
                <a:ea typeface="Calibri"/>
                <a:cs typeface="Calibri"/>
              </a:rPr>
              <a:t>price</a:t>
            </a:r>
            <a:r>
              <a:rPr lang="en-US" sz="1600" dirty="0">
                <a:ea typeface="+mn-lt"/>
                <a:cs typeface="+mn-lt"/>
              </a:rPr>
              <a:t>, and </a:t>
            </a:r>
            <a:r>
              <a:rPr lang="en-US" sz="1600" dirty="0">
                <a:latin typeface="Calibri"/>
                <a:ea typeface="Calibri"/>
                <a:cs typeface="Calibri"/>
              </a:rPr>
              <a:t>quantity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Order</a:t>
            </a:r>
            <a:r>
              <a:rPr lang="en-US" sz="1600" dirty="0">
                <a:ea typeface="+mn-lt"/>
                <a:cs typeface="+mn-lt"/>
              </a:rPr>
              <a:t>: Represents an order with </a:t>
            </a:r>
            <a:r>
              <a:rPr lang="en-US" sz="1600" err="1">
                <a:latin typeface="Calibri"/>
                <a:ea typeface="Calibri"/>
                <a:cs typeface="Calibri"/>
              </a:rPr>
              <a:t>orderId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>
                <a:latin typeface="Calibri"/>
                <a:ea typeface="Calibri"/>
                <a:cs typeface="Calibri"/>
              </a:rPr>
              <a:t>customer</a:t>
            </a:r>
            <a:r>
              <a:rPr lang="en-US" sz="1600" dirty="0">
                <a:ea typeface="+mn-lt"/>
                <a:cs typeface="+mn-lt"/>
              </a:rPr>
              <a:t>, and a list of </a:t>
            </a:r>
            <a:r>
              <a:rPr lang="en-US" sz="1600" err="1">
                <a:latin typeface="Calibri"/>
                <a:ea typeface="Calibri"/>
                <a:cs typeface="Calibri"/>
              </a:rPr>
              <a:t>OrderLineItems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 err="1">
                <a:ea typeface="+mn-lt"/>
                <a:cs typeface="+mn-lt"/>
              </a:rPr>
              <a:t>OrderLineItem</a:t>
            </a:r>
            <a:r>
              <a:rPr lang="en-US" sz="1600" dirty="0">
                <a:ea typeface="+mn-lt"/>
                <a:cs typeface="+mn-lt"/>
              </a:rPr>
              <a:t>: Contains order-specific details including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lineItemId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>
                <a:latin typeface="Calibri"/>
                <a:ea typeface="Calibri"/>
                <a:cs typeface="Calibri"/>
              </a:rPr>
              <a:t>product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unitPrice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>
                <a:latin typeface="Calibri"/>
                <a:ea typeface="Calibri"/>
                <a:cs typeface="Calibri"/>
              </a:rPr>
              <a:t>quantity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latin typeface="Calibri"/>
                <a:ea typeface="Calibri"/>
                <a:cs typeface="Calibri"/>
              </a:rPr>
              <a:t>itemTotal</a:t>
            </a:r>
            <a:r>
              <a:rPr lang="en-US" sz="1600" dirty="0">
                <a:ea typeface="+mn-lt"/>
                <a:cs typeface="+mn-lt"/>
              </a:rPr>
              <a:t>, and </a:t>
            </a:r>
            <a:r>
              <a:rPr lang="en-US" sz="1600" dirty="0">
                <a:latin typeface="Calibri"/>
                <a:ea typeface="Calibri"/>
                <a:cs typeface="Calibri"/>
              </a:rPr>
              <a:t>status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pPr algn="l"/>
            <a:endParaRPr lang="en-US" sz="1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Placeholder 6" descr="A person standing on a roof&#10;&#10;Description automatically generated with low confidence">
            <a:extLst>
              <a:ext uri="{FF2B5EF4-FFF2-40B4-BE49-F238E27FC236}">
                <a16:creationId xmlns:a16="http://schemas.microsoft.com/office/drawing/2014/main" id="{EDD7E996-EBDA-600B-6F4E-E7CCCABF86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02" r="13372"/>
          <a:stretch/>
        </p:blipFill>
        <p:spPr>
          <a:xfrm>
            <a:off x="8316060" y="0"/>
            <a:ext cx="3875940" cy="68580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D26B0E-B946-528A-A0A1-B7B6954A4FAD}"/>
              </a:ext>
            </a:extLst>
          </p:cNvPr>
          <p:cNvSpPr txBox="1"/>
          <p:nvPr/>
        </p:nvSpPr>
        <p:spPr>
          <a:xfrm>
            <a:off x="798373" y="908906"/>
            <a:ext cx="4498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APPLICATION ARCHITECTURE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B626D-CC0F-10EA-D237-4FFE30077A22}"/>
              </a:ext>
            </a:extLst>
          </p:cNvPr>
          <p:cNvSpPr txBox="1"/>
          <p:nvPr/>
        </p:nvSpPr>
        <p:spPr>
          <a:xfrm>
            <a:off x="333240" y="1404384"/>
            <a:ext cx="7950327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Mappings/Entity Relationships: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Cart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@ManyToOne</a:t>
            </a:r>
            <a:r>
              <a:rPr lang="en-US" sz="2000" dirty="0">
                <a:ea typeface="+mn-lt"/>
                <a:cs typeface="+mn-lt"/>
              </a:rPr>
              <a:t>: Cart belongs to a Customer.</a:t>
            </a:r>
            <a:endParaRPr lang="en-US" sz="20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@OneToMany</a:t>
            </a:r>
            <a:r>
              <a:rPr lang="en-US" sz="2000" dirty="0">
                <a:ea typeface="+mn-lt"/>
                <a:cs typeface="+mn-lt"/>
              </a:rPr>
              <a:t>: Cart contains multiple </a:t>
            </a:r>
            <a:r>
              <a:rPr lang="en-US" sz="2000" err="1">
                <a:ea typeface="+mn-lt"/>
                <a:cs typeface="+mn-lt"/>
              </a:rPr>
              <a:t>LineItems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Customer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sz="20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Can have multiple Carts and Orders.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LineItem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sz="20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@ManyToOne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LineItem</a:t>
            </a:r>
            <a:r>
              <a:rPr lang="en-US" sz="2000" dirty="0">
                <a:ea typeface="+mn-lt"/>
                <a:cs typeface="+mn-lt"/>
              </a:rPr>
              <a:t> belongs to a Cart and refers to a Product.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Order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sz="20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@ManyToOne</a:t>
            </a:r>
            <a:r>
              <a:rPr lang="en-US" sz="2000" dirty="0">
                <a:ea typeface="+mn-lt"/>
                <a:cs typeface="+mn-lt"/>
              </a:rPr>
              <a:t>: Order belongs to a Customer.</a:t>
            </a:r>
            <a:endParaRPr lang="en-US" sz="20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@OneToMany</a:t>
            </a:r>
            <a:r>
              <a:rPr lang="en-US" sz="2000" dirty="0">
                <a:ea typeface="+mn-lt"/>
                <a:cs typeface="+mn-lt"/>
              </a:rPr>
              <a:t>: Order contains multiple </a:t>
            </a:r>
            <a:r>
              <a:rPr lang="en-US" sz="2000" err="1">
                <a:ea typeface="+mn-lt"/>
                <a:cs typeface="+mn-lt"/>
              </a:rPr>
              <a:t>OrderLineItems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OrderLineItem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sz="20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@ManyToOne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dirty="0" err="1">
                <a:ea typeface="+mn-lt"/>
                <a:cs typeface="+mn-lt"/>
              </a:rPr>
              <a:t>OrderLineItem</a:t>
            </a:r>
            <a:r>
              <a:rPr lang="en-US" sz="2000" dirty="0">
                <a:ea typeface="+mn-lt"/>
                <a:cs typeface="+mn-lt"/>
              </a:rPr>
              <a:t> belongs to an Order and refers to a Product.</a:t>
            </a:r>
            <a:endParaRPr lang="en-US" sz="2000" dirty="0">
              <a:ea typeface="Calibri"/>
              <a:cs typeface="Calibri"/>
            </a:endParaRPr>
          </a:p>
          <a:p>
            <a:pPr lvl="1"/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91C082-1007-C246-F51A-7F7E3DFB2F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C0A15E-D241-5B90-C9DA-1F73688CAA76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230F2-4798-469A-72B5-8572CFE20217}"/>
              </a:ext>
            </a:extLst>
          </p:cNvPr>
          <p:cNvSpPr txBox="1"/>
          <p:nvPr/>
        </p:nvSpPr>
        <p:spPr>
          <a:xfrm>
            <a:off x="798373" y="908906"/>
            <a:ext cx="4498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APPLICATION ARCHITECTURE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25BF2-7ABF-54A9-CED4-2937C4C138F2}"/>
              </a:ext>
            </a:extLst>
          </p:cNvPr>
          <p:cNvSpPr txBox="1"/>
          <p:nvPr/>
        </p:nvSpPr>
        <p:spPr>
          <a:xfrm>
            <a:off x="328473" y="1499601"/>
            <a:ext cx="7520161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CONTROLLER</a:t>
            </a:r>
            <a:r>
              <a:rPr lang="en-US" b="1">
                <a:ea typeface="+mn-lt"/>
                <a:cs typeface="+mn-lt"/>
              </a:rPr>
              <a:t> LAYER: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 err="1">
                <a:ea typeface="+mn-lt"/>
                <a:cs typeface="+mn-lt"/>
              </a:rPr>
              <a:t>CartController</a:t>
            </a:r>
            <a:r>
              <a:rPr lang="en-US" dirty="0">
                <a:ea typeface="+mn-lt"/>
                <a:cs typeface="+mn-lt"/>
              </a:rPr>
              <a:t>: Manages cart operations such as adding/removing items, viewing cart contents, and placing orders.</a:t>
            </a:r>
            <a:endParaRPr lang="en-US"/>
          </a:p>
          <a:p>
            <a:pPr marL="742950" lvl="1" indent="-285750">
              <a:buFont typeface="Arial,Sans-Serif"/>
              <a:buChar char="•"/>
            </a:pPr>
            <a:r>
              <a:rPr lang="en-US" b="1" dirty="0">
                <a:ea typeface="+mn-lt"/>
                <a:cs typeface="+mn-lt"/>
              </a:rPr>
              <a:t>Endpoints</a:t>
            </a:r>
            <a:r>
              <a:rPr lang="en-US" dirty="0">
                <a:ea typeface="+mn-lt"/>
                <a:cs typeface="+mn-lt"/>
              </a:rPr>
              <a:t>: /</a:t>
            </a:r>
            <a:r>
              <a:rPr lang="en-US" dirty="0" err="1">
                <a:ea typeface="+mn-lt"/>
                <a:cs typeface="+mn-lt"/>
              </a:rPr>
              <a:t>addToCart</a:t>
            </a:r>
            <a:r>
              <a:rPr lang="en-US" dirty="0">
                <a:ea typeface="+mn-lt"/>
                <a:cs typeface="+mn-lt"/>
              </a:rPr>
              <a:t>, /</a:t>
            </a:r>
            <a:r>
              <a:rPr lang="en-US" dirty="0" err="1">
                <a:ea typeface="+mn-lt"/>
                <a:cs typeface="+mn-lt"/>
              </a:rPr>
              <a:t>removeFromCartByQuantity</a:t>
            </a:r>
            <a:r>
              <a:rPr lang="en-US" dirty="0">
                <a:ea typeface="+mn-lt"/>
                <a:cs typeface="+mn-lt"/>
              </a:rPr>
              <a:t>, /</a:t>
            </a:r>
            <a:r>
              <a:rPr lang="en-US" dirty="0" err="1">
                <a:ea typeface="+mn-lt"/>
                <a:cs typeface="+mn-lt"/>
              </a:rPr>
              <a:t>removeFromCart</a:t>
            </a:r>
            <a:r>
              <a:rPr lang="en-US" dirty="0">
                <a:ea typeface="+mn-lt"/>
                <a:cs typeface="+mn-lt"/>
              </a:rPr>
              <a:t>, /</a:t>
            </a:r>
            <a:r>
              <a:rPr lang="en-US" dirty="0" err="1">
                <a:ea typeface="+mn-lt"/>
                <a:cs typeface="+mn-lt"/>
              </a:rPr>
              <a:t>removeCart</a:t>
            </a:r>
            <a:r>
              <a:rPr lang="en-US" dirty="0">
                <a:ea typeface="+mn-lt"/>
                <a:cs typeface="+mn-lt"/>
              </a:rPr>
              <a:t>, /</a:t>
            </a:r>
            <a:r>
              <a:rPr lang="en-US" dirty="0" err="1">
                <a:ea typeface="+mn-lt"/>
                <a:cs typeface="+mn-lt"/>
              </a:rPr>
              <a:t>viewCart</a:t>
            </a:r>
            <a:r>
              <a:rPr lang="en-US" dirty="0">
                <a:ea typeface="+mn-lt"/>
                <a:cs typeface="+mn-lt"/>
              </a:rPr>
              <a:t>, /</a:t>
            </a:r>
            <a:r>
              <a:rPr lang="en-US" dirty="0" err="1">
                <a:ea typeface="+mn-lt"/>
                <a:cs typeface="+mn-lt"/>
              </a:rPr>
              <a:t>viewAllCarts</a:t>
            </a:r>
            <a:r>
              <a:rPr lang="en-US" dirty="0">
                <a:ea typeface="+mn-lt"/>
                <a:cs typeface="+mn-lt"/>
              </a:rPr>
              <a:t>, /</a:t>
            </a:r>
            <a:r>
              <a:rPr lang="en-US" dirty="0" err="1">
                <a:ea typeface="+mn-lt"/>
                <a:cs typeface="+mn-lt"/>
              </a:rPr>
              <a:t>placeOrder</a:t>
            </a:r>
            <a:r>
              <a:rPr lang="en-US" dirty="0">
                <a:ea typeface="+mn-lt"/>
                <a:cs typeface="+mn-lt"/>
              </a:rPr>
              <a:t>, /</a:t>
            </a:r>
            <a:r>
              <a:rPr lang="en-US" dirty="0" err="1">
                <a:ea typeface="+mn-lt"/>
                <a:cs typeface="+mn-lt"/>
              </a:rPr>
              <a:t>placeOrderNproducts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CustomerController</a:t>
            </a:r>
            <a:r>
              <a:rPr lang="en-US" dirty="0">
                <a:ea typeface="+mn-lt"/>
                <a:cs typeface="+mn-lt"/>
              </a:rPr>
              <a:t>: Handles CRUD operations for customers.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Endpoints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>
                <a:latin typeface="Calibri"/>
                <a:ea typeface="Calibri"/>
                <a:cs typeface="Calibri"/>
              </a:rPr>
              <a:t>/add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/update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displayAll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deleteById</a:t>
            </a:r>
            <a:r>
              <a:rPr lang="en-US" dirty="0">
                <a:latin typeface="Calibri"/>
                <a:ea typeface="Calibri"/>
                <a:cs typeface="Calibri"/>
              </a:rPr>
              <a:t>/{id}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findById</a:t>
            </a:r>
            <a:r>
              <a:rPr lang="en-US" dirty="0">
                <a:latin typeface="Calibri"/>
                <a:ea typeface="Calibri"/>
                <a:cs typeface="Calibri"/>
              </a:rPr>
              <a:t>/{id}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findBycName</a:t>
            </a:r>
            <a:r>
              <a:rPr lang="en-US" dirty="0">
                <a:latin typeface="Calibri"/>
                <a:ea typeface="Calibri"/>
                <a:cs typeface="Calibri"/>
              </a:rPr>
              <a:t>/{</a:t>
            </a:r>
            <a:r>
              <a:rPr lang="en-US" err="1">
                <a:latin typeface="Calibri"/>
                <a:ea typeface="Calibri"/>
                <a:cs typeface="Calibri"/>
              </a:rPr>
              <a:t>cName</a:t>
            </a:r>
            <a:r>
              <a:rPr lang="en-US" dirty="0">
                <a:latin typeface="Calibri"/>
                <a:ea typeface="Calibri"/>
                <a:cs typeface="Calibri"/>
              </a:rPr>
              <a:t>}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findByCity</a:t>
            </a:r>
            <a:r>
              <a:rPr lang="en-US" dirty="0">
                <a:latin typeface="Calibri"/>
                <a:ea typeface="Calibri"/>
                <a:cs typeface="Calibri"/>
              </a:rPr>
              <a:t>/{city}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findByPincode</a:t>
            </a:r>
            <a:r>
              <a:rPr lang="en-US" dirty="0">
                <a:latin typeface="Calibri"/>
                <a:ea typeface="Calibri"/>
                <a:cs typeface="Calibri"/>
              </a:rPr>
              <a:t>/{</a:t>
            </a:r>
            <a:r>
              <a:rPr lang="en-US" err="1">
                <a:latin typeface="Calibri"/>
                <a:ea typeface="Calibri"/>
                <a:cs typeface="Calibri"/>
              </a:rPr>
              <a:t>pincode</a:t>
            </a:r>
            <a:r>
              <a:rPr lang="en-US" dirty="0">
                <a:latin typeface="Calibri"/>
                <a:ea typeface="Calibri"/>
                <a:cs typeface="Calibri"/>
              </a:rPr>
              <a:t>}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OrderController</a:t>
            </a:r>
            <a:r>
              <a:rPr lang="en-US" dirty="0">
                <a:ea typeface="+mn-lt"/>
                <a:cs typeface="+mn-lt"/>
              </a:rPr>
              <a:t>: Manages order operations including creating and canceling orders, and viewing order details.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Endpoints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dirty="0" err="1">
                <a:latin typeface="Calibri"/>
                <a:ea typeface="Calibri"/>
                <a:cs typeface="Calibri"/>
              </a:rPr>
              <a:t>createOrder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dirty="0" err="1">
                <a:latin typeface="Calibri"/>
                <a:ea typeface="Calibri"/>
                <a:cs typeface="Calibri"/>
              </a:rPr>
              <a:t>cancelOrder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dirty="0" err="1">
                <a:latin typeface="Calibri"/>
                <a:ea typeface="Calibri"/>
                <a:cs typeface="Calibri"/>
              </a:rPr>
              <a:t>viewOrder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ProductController</a:t>
            </a:r>
            <a:r>
              <a:rPr lang="en-US" dirty="0">
                <a:ea typeface="+mn-lt"/>
                <a:cs typeface="+mn-lt"/>
              </a:rPr>
              <a:t>: Manages product operations.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Endpoints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addProduct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updateProduct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deleteById</a:t>
            </a:r>
            <a:r>
              <a:rPr lang="en-US" dirty="0">
                <a:latin typeface="Calibri"/>
                <a:ea typeface="Calibri"/>
                <a:cs typeface="Calibri"/>
              </a:rPr>
              <a:t>/{</a:t>
            </a:r>
            <a:r>
              <a:rPr lang="en-US" err="1">
                <a:latin typeface="Calibri"/>
                <a:ea typeface="Calibri"/>
                <a:cs typeface="Calibri"/>
              </a:rPr>
              <a:t>pId</a:t>
            </a:r>
            <a:r>
              <a:rPr lang="en-US" dirty="0">
                <a:latin typeface="Calibri"/>
                <a:ea typeface="Calibri"/>
                <a:cs typeface="Calibri"/>
              </a:rPr>
              <a:t>}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findAll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findById</a:t>
            </a:r>
            <a:r>
              <a:rPr lang="en-US" dirty="0">
                <a:latin typeface="Calibri"/>
                <a:ea typeface="Calibri"/>
                <a:cs typeface="Calibri"/>
              </a:rPr>
              <a:t>/{</a:t>
            </a:r>
            <a:r>
              <a:rPr lang="en-US" err="1">
                <a:latin typeface="Calibri"/>
                <a:ea typeface="Calibri"/>
                <a:cs typeface="Calibri"/>
              </a:rPr>
              <a:t>pId</a:t>
            </a:r>
            <a:r>
              <a:rPr lang="en-US" dirty="0">
                <a:latin typeface="Calibri"/>
                <a:ea typeface="Calibri"/>
                <a:cs typeface="Calibri"/>
              </a:rPr>
              <a:t>}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findByName</a:t>
            </a:r>
            <a:r>
              <a:rPr lang="en-US" dirty="0">
                <a:latin typeface="Calibri"/>
                <a:ea typeface="Calibri"/>
                <a:cs typeface="Calibri"/>
              </a:rPr>
              <a:t>/{</a:t>
            </a:r>
            <a:r>
              <a:rPr lang="en-US" err="1">
                <a:latin typeface="Calibri"/>
                <a:ea typeface="Calibri"/>
                <a:cs typeface="Calibri"/>
              </a:rPr>
              <a:t>pName</a:t>
            </a:r>
            <a:r>
              <a:rPr lang="en-US" dirty="0">
                <a:latin typeface="Calibri"/>
                <a:ea typeface="Calibri"/>
                <a:cs typeface="Calibri"/>
              </a:rPr>
              <a:t>}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findByCategory</a:t>
            </a:r>
            <a:r>
              <a:rPr lang="en-US" dirty="0">
                <a:latin typeface="Calibri"/>
                <a:ea typeface="Calibri"/>
                <a:cs typeface="Calibri"/>
              </a:rPr>
              <a:t>/{category}</a:t>
            </a:r>
          </a:p>
          <a:p>
            <a:pPr lvl="1"/>
            <a:r>
              <a:rPr lang="en-US" b="1" dirty="0">
                <a:ea typeface="+mn-lt"/>
                <a:cs typeface="+mn-lt"/>
              </a:rPr>
              <a:t>Repositories: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CartRepository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CustomerRepository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OrderRepo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ProductRepository</a:t>
            </a:r>
            <a:r>
              <a:rPr lang="en-US" dirty="0">
                <a:ea typeface="+mn-lt"/>
                <a:cs typeface="+mn-lt"/>
              </a:rPr>
              <a:t>: Interface with the database to handle CRUD operations.</a:t>
            </a:r>
            <a:endParaRPr lang="en-US" dirty="0">
              <a:ea typeface="Calibri"/>
              <a:cs typeface="Calibri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  <p:pic>
        <p:nvPicPr>
          <p:cNvPr id="16" name="Picture Placeholder 6" descr="A person standing on a roof&#10;&#10;Description automatically generated with low confidence">
            <a:extLst>
              <a:ext uri="{FF2B5EF4-FFF2-40B4-BE49-F238E27FC236}">
                <a16:creationId xmlns:a16="http://schemas.microsoft.com/office/drawing/2014/main" id="{63F6D8CB-2B65-EFCC-97F3-F3AB2F2812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02" r="13372"/>
          <a:stretch/>
        </p:blipFill>
        <p:spPr>
          <a:xfrm>
            <a:off x="7858860" y="0"/>
            <a:ext cx="433314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48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71</Words>
  <Application>Microsoft Office PowerPoint</Application>
  <PresentationFormat>Widescreen</PresentationFormat>
  <Paragraphs>15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622</cp:revision>
  <dcterms:created xsi:type="dcterms:W3CDTF">2023-02-09T10:19:33Z</dcterms:created>
  <dcterms:modified xsi:type="dcterms:W3CDTF">2024-08-26T06:16:24Z</dcterms:modified>
</cp:coreProperties>
</file>